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27" r:id="rId2"/>
    <p:sldId id="329" r:id="rId3"/>
    <p:sldId id="328" r:id="rId4"/>
    <p:sldId id="342" r:id="rId5"/>
    <p:sldId id="343" r:id="rId6"/>
    <p:sldId id="344" r:id="rId7"/>
    <p:sldId id="359" r:id="rId8"/>
    <p:sldId id="353" r:id="rId9"/>
    <p:sldId id="354" r:id="rId10"/>
    <p:sldId id="355" r:id="rId11"/>
    <p:sldId id="356" r:id="rId12"/>
    <p:sldId id="357" r:id="rId13"/>
    <p:sldId id="358" r:id="rId14"/>
    <p:sldId id="346" r:id="rId15"/>
    <p:sldId id="347" r:id="rId16"/>
    <p:sldId id="348" r:id="rId17"/>
    <p:sldId id="349" r:id="rId18"/>
    <p:sldId id="33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5"/>
    <a:srgbClr val="13294B"/>
    <a:srgbClr val="C84113"/>
    <a:srgbClr val="3B6C35"/>
    <a:srgbClr val="4B868E"/>
    <a:srgbClr val="FBB24D"/>
    <a:srgbClr val="F050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3" autoAdjust="0"/>
    <p:restoredTop sz="95928" autoAdjust="0"/>
  </p:normalViewPr>
  <p:slideViewPr>
    <p:cSldViewPr snapToGrid="0">
      <p:cViewPr varScale="1">
        <p:scale>
          <a:sx n="63" d="100"/>
          <a:sy n="63" d="100"/>
        </p:scale>
        <p:origin x="808"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1" d="100"/>
          <a:sy n="121" d="100"/>
        </p:scale>
        <p:origin x="502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bg2">
            <a:lumMod val="75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tx2">
            <a:lumMod val="90000"/>
            <a:lumOff val="10000"/>
          </a:schemeClr>
        </a:solidFill>
      </dgm:spPr>
      <dgm:t>
        <a:bodyPr/>
        <a:lstStyle/>
        <a:p>
          <a:r>
            <a:rPr lang="en-US" dirty="0"/>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bg2">
            <a:lumMod val="75000"/>
          </a:schemeClr>
        </a:solidFill>
      </dgm:spPr>
      <dgm:t>
        <a:bodyPr/>
        <a:lstStyle/>
        <a:p>
          <a:r>
            <a:rPr lang="en-US" dirty="0"/>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bg2">
            <a:lumMod val="75000"/>
          </a:schemeClr>
        </a:solidFill>
      </dgm:spPr>
      <dgm:t>
        <a:bodyPr/>
        <a:lstStyle/>
        <a:p>
          <a:r>
            <a:rPr lang="en-US" dirty="0"/>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tx2">
            <a:lumMod val="90000"/>
            <a:lumOff val="10000"/>
          </a:schemeClr>
        </a:solidFill>
      </dgm:spPr>
      <dgm:t>
        <a:bodyPr/>
        <a:lstStyle/>
        <a:p>
          <a:r>
            <a:rPr lang="en-US"/>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bg2">
            <a:lumMod val="75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tx2">
            <a:lumMod val="90000"/>
            <a:lumOff val="10000"/>
          </a:schemeClr>
        </a:solidFill>
      </dgm:spPr>
      <dgm:t>
        <a:bodyPr/>
        <a:lstStyle/>
        <a:p>
          <a:r>
            <a:rPr lang="en-US"/>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bg2">
            <a:lumMod val="75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tx2">
            <a:lumMod val="90000"/>
            <a:lumOff val="10000"/>
          </a:schemeClr>
        </a:solidFill>
      </dgm:spPr>
      <dgm:t>
        <a:bodyPr/>
        <a:lstStyle/>
        <a:p>
          <a:r>
            <a:rPr lang="en-US"/>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bg2">
            <a:lumMod val="75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tx2">
            <a:lumMod val="90000"/>
            <a:lumOff val="10000"/>
          </a:schemeClr>
        </a:solidFill>
      </dgm:spPr>
      <dgm:t>
        <a:bodyPr/>
        <a:lstStyle/>
        <a:p>
          <a:r>
            <a:rPr lang="en-US"/>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bg2">
            <a:lumMod val="75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tx2">
            <a:lumMod val="90000"/>
            <a:lumOff val="10000"/>
          </a:schemeClr>
        </a:solidFill>
      </dgm:spPr>
      <dgm:t>
        <a:bodyPr/>
        <a:lstStyle/>
        <a:p>
          <a:r>
            <a:rPr lang="en-US"/>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bg2">
            <a:lumMod val="75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bg2">
            <a:lumMod val="75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tx2">
            <a:lumMod val="90000"/>
            <a:lumOff val="10000"/>
          </a:schemeClr>
        </a:solidFill>
      </dgm:spPr>
      <dgm:t>
        <a:bodyPr/>
        <a:lstStyle/>
        <a:p>
          <a:r>
            <a:rPr lang="en-US"/>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bg2">
            <a:lumMod val="75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tx2">
            <a:lumMod val="90000"/>
            <a:lumOff val="10000"/>
          </a:schemeClr>
        </a:solidFill>
      </dgm:spPr>
      <dgm:t>
        <a:bodyPr/>
        <a:lstStyle/>
        <a:p>
          <a:r>
            <a:rPr lang="en-US"/>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bg2">
            <a:lumMod val="75000"/>
          </a:schemeClr>
        </a:solidFill>
      </dgm:spPr>
      <dgm:t>
        <a:bodyPr/>
        <a:lstStyle/>
        <a:p>
          <a:r>
            <a:rPr lang="en-US" dirty="0"/>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bg2">
            <a:lumMod val="75000"/>
          </a:schemeClr>
        </a:solidFill>
      </dgm:spPr>
      <dgm:t>
        <a:bodyPr/>
        <a:lstStyle/>
        <a:p>
          <a:r>
            <a:rPr lang="en-US" dirty="0"/>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bg2">
            <a:lumMod val="75000"/>
          </a:schemeClr>
        </a:solidFill>
      </dgm:spPr>
      <dgm:t>
        <a:bodyPr/>
        <a:lstStyle/>
        <a:p>
          <a:r>
            <a:rPr lang="en-US" dirty="0"/>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bg2">
            <a:lumMod val="75000"/>
          </a:schemeClr>
        </a:solidFill>
      </dgm:spPr>
      <dgm:t>
        <a:bodyPr/>
        <a:lstStyle/>
        <a:p>
          <a:r>
            <a:rPr lang="en-US" dirty="0"/>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307FA7-3A7E-4661-82C3-0E61A0B24D6D}" type="doc">
      <dgm:prSet loTypeId="urn:microsoft.com/office/officeart/2005/8/layout/hChevron3" loCatId="process" qsTypeId="urn:microsoft.com/office/officeart/2005/8/quickstyle/simple1" qsCatId="simple" csTypeId="urn:microsoft.com/office/officeart/2005/8/colors/accent1_2" csCatId="accent1" phldr="1"/>
      <dgm:spPr/>
    </dgm:pt>
    <dgm:pt modelId="{B0B6C49D-2287-4FDF-AC0C-241C4D75E85B}">
      <dgm:prSet phldrT="[Text]"/>
      <dgm:spPr>
        <a:solidFill>
          <a:schemeClr val="tx2">
            <a:lumMod val="90000"/>
            <a:lumOff val="10000"/>
          </a:schemeClr>
        </a:solidFill>
      </dgm:spPr>
      <dgm:t>
        <a:bodyPr/>
        <a:lstStyle/>
        <a:p>
          <a:r>
            <a:rPr lang="en-US" dirty="0"/>
            <a:t>Introduction</a:t>
          </a:r>
          <a:endParaRPr lang="en-IN" dirty="0"/>
        </a:p>
      </dgm:t>
    </dgm:pt>
    <dgm:pt modelId="{2FF65E8F-2A9A-41BE-A10D-31917BA29378}" type="parTrans" cxnId="{DBC8FCC7-7BA1-45B7-BF1E-B8D9E531FD15}">
      <dgm:prSet/>
      <dgm:spPr/>
      <dgm:t>
        <a:bodyPr/>
        <a:lstStyle/>
        <a:p>
          <a:endParaRPr lang="en-IN"/>
        </a:p>
      </dgm:t>
    </dgm:pt>
    <dgm:pt modelId="{53D504F8-41D4-4C37-81FA-662B25D0DAAA}" type="sibTrans" cxnId="{DBC8FCC7-7BA1-45B7-BF1E-B8D9E531FD15}">
      <dgm:prSet/>
      <dgm:spPr/>
      <dgm:t>
        <a:bodyPr/>
        <a:lstStyle/>
        <a:p>
          <a:endParaRPr lang="en-IN"/>
        </a:p>
      </dgm:t>
    </dgm:pt>
    <dgm:pt modelId="{6B91FFE9-F38D-4B11-9133-616A6055F716}">
      <dgm:prSet phldrT="[Text]"/>
      <dgm:spPr>
        <a:solidFill>
          <a:schemeClr val="tx2">
            <a:lumMod val="90000"/>
            <a:lumOff val="10000"/>
          </a:schemeClr>
        </a:solidFill>
      </dgm:spPr>
      <dgm:t>
        <a:bodyPr/>
        <a:lstStyle/>
        <a:p>
          <a:r>
            <a:rPr lang="en-US" dirty="0"/>
            <a:t>Modelling</a:t>
          </a:r>
          <a:endParaRPr lang="en-IN" dirty="0"/>
        </a:p>
      </dgm:t>
    </dgm:pt>
    <dgm:pt modelId="{4D496954-42A7-4C73-9ACE-FD526C75B8B9}" type="parTrans" cxnId="{46D73599-1235-4E36-98D5-7EF67B31E7DC}">
      <dgm:prSet/>
      <dgm:spPr/>
      <dgm:t>
        <a:bodyPr/>
        <a:lstStyle/>
        <a:p>
          <a:endParaRPr lang="en-IN"/>
        </a:p>
      </dgm:t>
    </dgm:pt>
    <dgm:pt modelId="{8CD7E104-EBD8-427F-8F0A-8D887A954636}" type="sibTrans" cxnId="{46D73599-1235-4E36-98D5-7EF67B31E7DC}">
      <dgm:prSet/>
      <dgm:spPr/>
      <dgm:t>
        <a:bodyPr/>
        <a:lstStyle/>
        <a:p>
          <a:endParaRPr lang="en-IN"/>
        </a:p>
      </dgm:t>
    </dgm:pt>
    <dgm:pt modelId="{1CF42C40-572D-4AC9-8CBB-60F3EBCA7BC0}">
      <dgm:prSet phldrT="[Text]"/>
      <dgm:spPr>
        <a:solidFill>
          <a:schemeClr val="bg2">
            <a:lumMod val="75000"/>
          </a:schemeClr>
        </a:solidFill>
      </dgm:spPr>
      <dgm:t>
        <a:bodyPr/>
        <a:lstStyle/>
        <a:p>
          <a:r>
            <a:rPr lang="en-US" dirty="0"/>
            <a:t>Sample Attacks	</a:t>
          </a:r>
          <a:endParaRPr lang="en-IN" dirty="0"/>
        </a:p>
      </dgm:t>
    </dgm:pt>
    <dgm:pt modelId="{F49CBCB9-545F-4F57-BBF0-A7EEDE4C66A8}" type="parTrans" cxnId="{9BD759B2-8B1F-4453-9904-473328D15D75}">
      <dgm:prSet/>
      <dgm:spPr/>
      <dgm:t>
        <a:bodyPr/>
        <a:lstStyle/>
        <a:p>
          <a:endParaRPr lang="en-IN"/>
        </a:p>
      </dgm:t>
    </dgm:pt>
    <dgm:pt modelId="{7DA25D0B-32FC-4FC2-9A30-F9A11193FFED}" type="sibTrans" cxnId="{9BD759B2-8B1F-4453-9904-473328D15D75}">
      <dgm:prSet/>
      <dgm:spPr/>
      <dgm:t>
        <a:bodyPr/>
        <a:lstStyle/>
        <a:p>
          <a:endParaRPr lang="en-IN"/>
        </a:p>
      </dgm:t>
    </dgm:pt>
    <dgm:pt modelId="{F77E56AD-E032-4A10-89A0-1B4BDFDEE958}">
      <dgm:prSet phldrT="[Text]"/>
      <dgm:spPr>
        <a:solidFill>
          <a:schemeClr val="tx2">
            <a:lumMod val="90000"/>
            <a:lumOff val="10000"/>
          </a:schemeClr>
        </a:solidFill>
      </dgm:spPr>
      <dgm:t>
        <a:bodyPr/>
        <a:lstStyle/>
        <a:p>
          <a:r>
            <a:rPr lang="en-US" dirty="0"/>
            <a:t>Results</a:t>
          </a:r>
          <a:endParaRPr lang="en-IN" dirty="0"/>
        </a:p>
      </dgm:t>
    </dgm:pt>
    <dgm:pt modelId="{077D29DB-83D6-4683-9C70-2261C9DC290B}" type="parTrans" cxnId="{F93E3EB1-3AA2-4CB7-BB68-B640827DA3CB}">
      <dgm:prSet/>
      <dgm:spPr/>
      <dgm:t>
        <a:bodyPr/>
        <a:lstStyle/>
        <a:p>
          <a:endParaRPr lang="en-IN"/>
        </a:p>
      </dgm:t>
    </dgm:pt>
    <dgm:pt modelId="{12847A16-30B6-4591-ABB0-8AE438087DD1}" type="sibTrans" cxnId="{F93E3EB1-3AA2-4CB7-BB68-B640827DA3CB}">
      <dgm:prSet/>
      <dgm:spPr/>
      <dgm:t>
        <a:bodyPr/>
        <a:lstStyle/>
        <a:p>
          <a:endParaRPr lang="en-IN"/>
        </a:p>
      </dgm:t>
    </dgm:pt>
    <dgm:pt modelId="{66267B29-C68D-4A80-9C89-696AD0400F69}">
      <dgm:prSet phldrT="[Text]"/>
      <dgm:spPr>
        <a:solidFill>
          <a:schemeClr val="tx2">
            <a:lumMod val="90000"/>
            <a:lumOff val="10000"/>
          </a:schemeClr>
        </a:solidFill>
      </dgm:spPr>
      <dgm:t>
        <a:bodyPr/>
        <a:lstStyle/>
        <a:p>
          <a:r>
            <a:rPr lang="en-US" dirty="0"/>
            <a:t>Objective</a:t>
          </a:r>
          <a:endParaRPr lang="en-IN" dirty="0"/>
        </a:p>
      </dgm:t>
    </dgm:pt>
    <dgm:pt modelId="{31D0E647-C0CA-4819-9717-54B235975F6A}" type="sibTrans" cxnId="{042B2544-910E-42D2-BCDC-7D890B610086}">
      <dgm:prSet/>
      <dgm:spPr/>
      <dgm:t>
        <a:bodyPr/>
        <a:lstStyle/>
        <a:p>
          <a:endParaRPr lang="en-IN"/>
        </a:p>
      </dgm:t>
    </dgm:pt>
    <dgm:pt modelId="{8C848C4B-2BBB-477A-A891-7C22904E5349}" type="parTrans" cxnId="{042B2544-910E-42D2-BCDC-7D890B610086}">
      <dgm:prSet/>
      <dgm:spPr/>
      <dgm:t>
        <a:bodyPr/>
        <a:lstStyle/>
        <a:p>
          <a:endParaRPr lang="en-IN"/>
        </a:p>
      </dgm:t>
    </dgm:pt>
    <dgm:pt modelId="{E51D6D53-7CF0-49C4-806E-F6C5E548F7BA}" type="pres">
      <dgm:prSet presAssocID="{31307FA7-3A7E-4661-82C3-0E61A0B24D6D}" presName="Name0" presStyleCnt="0">
        <dgm:presLayoutVars>
          <dgm:dir/>
          <dgm:resizeHandles val="exact"/>
        </dgm:presLayoutVars>
      </dgm:prSet>
      <dgm:spPr/>
    </dgm:pt>
    <dgm:pt modelId="{D2986E40-022D-4BD1-9C81-549371915195}" type="pres">
      <dgm:prSet presAssocID="{B0B6C49D-2287-4FDF-AC0C-241C4D75E85B}" presName="parTxOnly" presStyleLbl="node1" presStyleIdx="0" presStyleCnt="5" custLinFactNeighborX="-256">
        <dgm:presLayoutVars>
          <dgm:bulletEnabled val="1"/>
        </dgm:presLayoutVars>
      </dgm:prSet>
      <dgm:spPr/>
    </dgm:pt>
    <dgm:pt modelId="{82F8FA8A-2159-484C-8173-032C69999D07}" type="pres">
      <dgm:prSet presAssocID="{53D504F8-41D4-4C37-81FA-662B25D0DAAA}" presName="parSpace" presStyleCnt="0"/>
      <dgm:spPr/>
    </dgm:pt>
    <dgm:pt modelId="{768C814D-BAC8-4B95-AF94-ED8603BC420E}" type="pres">
      <dgm:prSet presAssocID="{66267B29-C68D-4A80-9C89-696AD0400F69}" presName="parTxOnly" presStyleLbl="node1" presStyleIdx="1" presStyleCnt="5" custLinFactNeighborX="-16492" custLinFactNeighborY="-51812">
        <dgm:presLayoutVars>
          <dgm:bulletEnabled val="1"/>
        </dgm:presLayoutVars>
      </dgm:prSet>
      <dgm:spPr/>
    </dgm:pt>
    <dgm:pt modelId="{B9028BE9-73C5-493D-81D4-8F5271B0266F}" type="pres">
      <dgm:prSet presAssocID="{31D0E647-C0CA-4819-9717-54B235975F6A}" presName="parSpace" presStyleCnt="0"/>
      <dgm:spPr/>
    </dgm:pt>
    <dgm:pt modelId="{EC6DCCAC-4FA0-4BA6-AD0C-7F1875F69FA0}" type="pres">
      <dgm:prSet presAssocID="{6B91FFE9-F38D-4B11-9133-616A6055F716}" presName="parTxOnly" presStyleLbl="node1" presStyleIdx="2" presStyleCnt="5" custLinFactNeighborX="-256">
        <dgm:presLayoutVars>
          <dgm:bulletEnabled val="1"/>
        </dgm:presLayoutVars>
      </dgm:prSet>
      <dgm:spPr/>
    </dgm:pt>
    <dgm:pt modelId="{3C6333B4-D5A3-4986-B807-3011D14ADC80}" type="pres">
      <dgm:prSet presAssocID="{8CD7E104-EBD8-427F-8F0A-8D887A954636}" presName="parSpace" presStyleCnt="0"/>
      <dgm:spPr/>
    </dgm:pt>
    <dgm:pt modelId="{EAC307DA-FBEE-4490-84DD-CF18A988496C}" type="pres">
      <dgm:prSet presAssocID="{1CF42C40-572D-4AC9-8CBB-60F3EBCA7BC0}" presName="parTxOnly" presStyleLbl="node1" presStyleIdx="3" presStyleCnt="5">
        <dgm:presLayoutVars>
          <dgm:bulletEnabled val="1"/>
        </dgm:presLayoutVars>
      </dgm:prSet>
      <dgm:spPr/>
    </dgm:pt>
    <dgm:pt modelId="{F799B36C-DBB4-47B4-8B11-F6A14A1E4543}" type="pres">
      <dgm:prSet presAssocID="{7DA25D0B-32FC-4FC2-9A30-F9A11193FFED}" presName="parSpace" presStyleCnt="0"/>
      <dgm:spPr/>
    </dgm:pt>
    <dgm:pt modelId="{2B222C8F-1802-4427-BB43-229AF7D64626}" type="pres">
      <dgm:prSet presAssocID="{F77E56AD-E032-4A10-89A0-1B4BDFDEE958}" presName="parTxOnly" presStyleLbl="node1" presStyleIdx="4" presStyleCnt="5">
        <dgm:presLayoutVars>
          <dgm:bulletEnabled val="1"/>
        </dgm:presLayoutVars>
      </dgm:prSet>
      <dgm:spPr/>
    </dgm:pt>
  </dgm:ptLst>
  <dgm:cxnLst>
    <dgm:cxn modelId="{7522132F-1701-4F3E-89E4-994D33BE6321}" type="presOf" srcId="{F77E56AD-E032-4A10-89A0-1B4BDFDEE958}" destId="{2B222C8F-1802-4427-BB43-229AF7D64626}" srcOrd="0" destOrd="0" presId="urn:microsoft.com/office/officeart/2005/8/layout/hChevron3"/>
    <dgm:cxn modelId="{1E5CBA34-12AC-4A3F-8BBB-E0D3454AF5B5}" type="presOf" srcId="{B0B6C49D-2287-4FDF-AC0C-241C4D75E85B}" destId="{D2986E40-022D-4BD1-9C81-549371915195}" srcOrd="0" destOrd="0" presId="urn:microsoft.com/office/officeart/2005/8/layout/hChevron3"/>
    <dgm:cxn modelId="{042B2544-910E-42D2-BCDC-7D890B610086}" srcId="{31307FA7-3A7E-4661-82C3-0E61A0B24D6D}" destId="{66267B29-C68D-4A80-9C89-696AD0400F69}" srcOrd="1" destOrd="0" parTransId="{8C848C4B-2BBB-477A-A891-7C22904E5349}" sibTransId="{31D0E647-C0CA-4819-9717-54B235975F6A}"/>
    <dgm:cxn modelId="{DEC1767F-6046-4B7E-ABA9-92B4026714D9}" type="presOf" srcId="{1CF42C40-572D-4AC9-8CBB-60F3EBCA7BC0}" destId="{EAC307DA-FBEE-4490-84DD-CF18A988496C}" srcOrd="0" destOrd="0" presId="urn:microsoft.com/office/officeart/2005/8/layout/hChevron3"/>
    <dgm:cxn modelId="{1A36A184-AD1B-47B5-9FFF-48F7AD05E18B}" type="presOf" srcId="{31307FA7-3A7E-4661-82C3-0E61A0B24D6D}" destId="{E51D6D53-7CF0-49C4-806E-F6C5E548F7BA}" srcOrd="0" destOrd="0" presId="urn:microsoft.com/office/officeart/2005/8/layout/hChevron3"/>
    <dgm:cxn modelId="{9F6FD289-89D4-4A5B-A40A-9D027D1D0AFD}" type="presOf" srcId="{66267B29-C68D-4A80-9C89-696AD0400F69}" destId="{768C814D-BAC8-4B95-AF94-ED8603BC420E}" srcOrd="0" destOrd="0" presId="urn:microsoft.com/office/officeart/2005/8/layout/hChevron3"/>
    <dgm:cxn modelId="{46D73599-1235-4E36-98D5-7EF67B31E7DC}" srcId="{31307FA7-3A7E-4661-82C3-0E61A0B24D6D}" destId="{6B91FFE9-F38D-4B11-9133-616A6055F716}" srcOrd="2" destOrd="0" parTransId="{4D496954-42A7-4C73-9ACE-FD526C75B8B9}" sibTransId="{8CD7E104-EBD8-427F-8F0A-8D887A954636}"/>
    <dgm:cxn modelId="{F93E3EB1-3AA2-4CB7-BB68-B640827DA3CB}" srcId="{31307FA7-3A7E-4661-82C3-0E61A0B24D6D}" destId="{F77E56AD-E032-4A10-89A0-1B4BDFDEE958}" srcOrd="4" destOrd="0" parTransId="{077D29DB-83D6-4683-9C70-2261C9DC290B}" sibTransId="{12847A16-30B6-4591-ABB0-8AE438087DD1}"/>
    <dgm:cxn modelId="{0AF61BB2-262C-41FD-9ED3-497EC23EC986}" type="presOf" srcId="{6B91FFE9-F38D-4B11-9133-616A6055F716}" destId="{EC6DCCAC-4FA0-4BA6-AD0C-7F1875F69FA0}" srcOrd="0" destOrd="0" presId="urn:microsoft.com/office/officeart/2005/8/layout/hChevron3"/>
    <dgm:cxn modelId="{9BD759B2-8B1F-4453-9904-473328D15D75}" srcId="{31307FA7-3A7E-4661-82C3-0E61A0B24D6D}" destId="{1CF42C40-572D-4AC9-8CBB-60F3EBCA7BC0}" srcOrd="3" destOrd="0" parTransId="{F49CBCB9-545F-4F57-BBF0-A7EEDE4C66A8}" sibTransId="{7DA25D0B-32FC-4FC2-9A30-F9A11193FFED}"/>
    <dgm:cxn modelId="{DBC8FCC7-7BA1-45B7-BF1E-B8D9E531FD15}" srcId="{31307FA7-3A7E-4661-82C3-0E61A0B24D6D}" destId="{B0B6C49D-2287-4FDF-AC0C-241C4D75E85B}" srcOrd="0" destOrd="0" parTransId="{2FF65E8F-2A9A-41BE-A10D-31917BA29378}" sibTransId="{53D504F8-41D4-4C37-81FA-662B25D0DAAA}"/>
    <dgm:cxn modelId="{4FD6432C-F36A-4F34-BC4B-CE3CE85777D4}" type="presParOf" srcId="{E51D6D53-7CF0-49C4-806E-F6C5E548F7BA}" destId="{D2986E40-022D-4BD1-9C81-549371915195}" srcOrd="0" destOrd="0" presId="urn:microsoft.com/office/officeart/2005/8/layout/hChevron3"/>
    <dgm:cxn modelId="{DD80A220-CC51-4F12-B22F-557EF362CEBD}" type="presParOf" srcId="{E51D6D53-7CF0-49C4-806E-F6C5E548F7BA}" destId="{82F8FA8A-2159-484C-8173-032C69999D07}" srcOrd="1" destOrd="0" presId="urn:microsoft.com/office/officeart/2005/8/layout/hChevron3"/>
    <dgm:cxn modelId="{98DD4DEC-1132-49ED-9C86-04D3ACA7BCFB}" type="presParOf" srcId="{E51D6D53-7CF0-49C4-806E-F6C5E548F7BA}" destId="{768C814D-BAC8-4B95-AF94-ED8603BC420E}" srcOrd="2" destOrd="0" presId="urn:microsoft.com/office/officeart/2005/8/layout/hChevron3"/>
    <dgm:cxn modelId="{429CFEDC-78CD-4E35-A5AA-49422E155C51}" type="presParOf" srcId="{E51D6D53-7CF0-49C4-806E-F6C5E548F7BA}" destId="{B9028BE9-73C5-493D-81D4-8F5271B0266F}" srcOrd="3" destOrd="0" presId="urn:microsoft.com/office/officeart/2005/8/layout/hChevron3"/>
    <dgm:cxn modelId="{2CA61259-70A5-42D0-86D7-23990CB387E3}" type="presParOf" srcId="{E51D6D53-7CF0-49C4-806E-F6C5E548F7BA}" destId="{EC6DCCAC-4FA0-4BA6-AD0C-7F1875F69FA0}" srcOrd="4" destOrd="0" presId="urn:microsoft.com/office/officeart/2005/8/layout/hChevron3"/>
    <dgm:cxn modelId="{CEB05EE6-08C9-40B4-A3B3-4B37B628A7C5}" type="presParOf" srcId="{E51D6D53-7CF0-49C4-806E-F6C5E548F7BA}" destId="{3C6333B4-D5A3-4986-B807-3011D14ADC80}" srcOrd="5" destOrd="0" presId="urn:microsoft.com/office/officeart/2005/8/layout/hChevron3"/>
    <dgm:cxn modelId="{B939296F-9F01-4F75-9198-7456503CF7A3}" type="presParOf" srcId="{E51D6D53-7CF0-49C4-806E-F6C5E548F7BA}" destId="{EAC307DA-FBEE-4490-84DD-CF18A988496C}" srcOrd="6" destOrd="0" presId="urn:microsoft.com/office/officeart/2005/8/layout/hChevron3"/>
    <dgm:cxn modelId="{B4351237-F5DA-4B90-923F-E74FD0B960B9}" type="presParOf" srcId="{E51D6D53-7CF0-49C4-806E-F6C5E548F7BA}" destId="{F799B36C-DBB4-47B4-8B11-F6A14A1E4543}" srcOrd="7" destOrd="0" presId="urn:microsoft.com/office/officeart/2005/8/layout/hChevron3"/>
    <dgm:cxn modelId="{A051D105-B21B-44A1-920F-ACAF739356FD}" type="presParOf" srcId="{E51D6D53-7CF0-49C4-806E-F6C5E548F7BA}" destId="{2B222C8F-1802-4427-BB43-229AF7D64626}"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86E40-022D-4BD1-9C81-549371915195}">
      <dsp:nvSpPr>
        <dsp:cNvPr id="0" name=""/>
        <dsp:cNvSpPr/>
      </dsp:nvSpPr>
      <dsp:spPr>
        <a:xfrm>
          <a:off x="2" y="0"/>
          <a:ext cx="2595004" cy="365125"/>
        </a:xfrm>
        <a:prstGeom prst="homePlate">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a:t>
          </a:r>
          <a:endParaRPr lang="en-IN" sz="1800" kern="1200" dirty="0"/>
        </a:p>
      </dsp:txBody>
      <dsp:txXfrm>
        <a:off x="2" y="0"/>
        <a:ext cx="2503723" cy="365125"/>
      </dsp:txXfrm>
    </dsp:sp>
    <dsp:sp modelId="{768C814D-BAC8-4B95-AF94-ED8603BC420E}">
      <dsp:nvSpPr>
        <dsp:cNvPr id="0" name=""/>
        <dsp:cNvSpPr/>
      </dsp:nvSpPr>
      <dsp:spPr>
        <a:xfrm>
          <a:off x="1991740"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Objective</a:t>
          </a:r>
          <a:endParaRPr lang="en-IN" sz="1800" kern="1200" dirty="0"/>
        </a:p>
      </dsp:txBody>
      <dsp:txXfrm>
        <a:off x="2174303" y="0"/>
        <a:ext cx="2229879" cy="365125"/>
      </dsp:txXfrm>
    </dsp:sp>
    <dsp:sp modelId="{EC6DCCAC-4FA0-4BA6-AD0C-7F1875F69FA0}">
      <dsp:nvSpPr>
        <dsp:cNvPr id="0" name=""/>
        <dsp:cNvSpPr/>
      </dsp:nvSpPr>
      <dsp:spPr>
        <a:xfrm>
          <a:off x="4152009"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endParaRPr lang="en-IN" sz="1800" kern="1200" dirty="0"/>
        </a:p>
      </dsp:txBody>
      <dsp:txXfrm>
        <a:off x="4334572" y="0"/>
        <a:ext cx="2229879" cy="365125"/>
      </dsp:txXfrm>
    </dsp:sp>
    <dsp:sp modelId="{EAC307DA-FBEE-4490-84DD-CF18A988496C}">
      <dsp:nvSpPr>
        <dsp:cNvPr id="0" name=""/>
        <dsp:cNvSpPr/>
      </dsp:nvSpPr>
      <dsp:spPr>
        <a:xfrm>
          <a:off x="6229341" y="0"/>
          <a:ext cx="2595004" cy="365125"/>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Sample Attacks	</a:t>
          </a:r>
          <a:endParaRPr lang="en-IN" sz="1800" kern="1200" dirty="0"/>
        </a:p>
      </dsp:txBody>
      <dsp:txXfrm>
        <a:off x="6411904" y="0"/>
        <a:ext cx="2229879" cy="365125"/>
      </dsp:txXfrm>
    </dsp:sp>
    <dsp:sp modelId="{2B222C8F-1802-4427-BB43-229AF7D64626}">
      <dsp:nvSpPr>
        <dsp:cNvPr id="0" name=""/>
        <dsp:cNvSpPr/>
      </dsp:nvSpPr>
      <dsp:spPr>
        <a:xfrm>
          <a:off x="8305344" y="0"/>
          <a:ext cx="2595004" cy="365125"/>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IN" sz="1800" kern="1200" dirty="0"/>
        </a:p>
      </dsp:txBody>
      <dsp:txXfrm>
        <a:off x="8487907" y="0"/>
        <a:ext cx="2229879" cy="36512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1E9AA-346A-B3D9-794E-D00029D397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F56AFA-A4B7-7466-6AF7-3B946230D3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E4678F-55F8-4A98-B438-1921114C3F78}" type="datetimeFigureOut">
              <a:rPr lang="en-US" smtClean="0"/>
              <a:t>12/6/2022</a:t>
            </a:fld>
            <a:endParaRPr lang="en-US"/>
          </a:p>
        </p:txBody>
      </p:sp>
      <p:sp>
        <p:nvSpPr>
          <p:cNvPr id="4" name="Footer Placeholder 3">
            <a:extLst>
              <a:ext uri="{FF2B5EF4-FFF2-40B4-BE49-F238E27FC236}">
                <a16:creationId xmlns:a16="http://schemas.microsoft.com/office/drawing/2014/main" id="{30ABE0AD-401D-551F-84BA-B7639FBB7E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A98A03-EC06-4230-C305-6B23873923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6E4B95-DB27-469E-87AB-81525EE3E583}" type="slidenum">
              <a:rPr lang="en-US" smtClean="0"/>
              <a:t>‹#›</a:t>
            </a:fld>
            <a:endParaRPr lang="en-US"/>
          </a:p>
        </p:txBody>
      </p:sp>
    </p:spTree>
    <p:extLst>
      <p:ext uri="{BB962C8B-B14F-4D97-AF65-F5344CB8AC3E}">
        <p14:creationId xmlns:p14="http://schemas.microsoft.com/office/powerpoint/2010/main" val="2171617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260D9-9A89-466D-AB9E-AB8EEEC5B27F}"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6F0D5-1438-4C96-931F-854E0BFC2CD2}" type="slidenum">
              <a:rPr lang="en-US" smtClean="0"/>
              <a:t>‹#›</a:t>
            </a:fld>
            <a:endParaRPr lang="en-US"/>
          </a:p>
        </p:txBody>
      </p:sp>
    </p:spTree>
    <p:extLst>
      <p:ext uri="{BB962C8B-B14F-4D97-AF65-F5344CB8AC3E}">
        <p14:creationId xmlns:p14="http://schemas.microsoft.com/office/powerpoint/2010/main" val="158747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DB4B91E8-CFA1-A67A-1FC3-55A450AB81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Placeholder">
            <a:extLst>
              <a:ext uri="{FF2B5EF4-FFF2-40B4-BE49-F238E27FC236}">
                <a16:creationId xmlns:a16="http://schemas.microsoft.com/office/drawing/2014/main" id="{DC81612B-D90D-9CB9-5E42-CE2949781B99}"/>
              </a:ext>
            </a:extLst>
          </p:cNvPr>
          <p:cNvSpPr>
            <a:spLocks noGrp="1"/>
          </p:cNvSpPr>
          <p:nvPr>
            <p:ph type="body" sz="quarter" idx="10" hasCustomPrompt="1"/>
          </p:nvPr>
        </p:nvSpPr>
        <p:spPr>
          <a:xfrm>
            <a:off x="2586249" y="2163545"/>
            <a:ext cx="9603281"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dirty="0"/>
              <a:t>Presentation Title</a:t>
            </a:r>
          </a:p>
        </p:txBody>
      </p:sp>
      <p:sp>
        <p:nvSpPr>
          <p:cNvPr id="12" name="Department/unit name placeholder">
            <a:extLst>
              <a:ext uri="{FF2B5EF4-FFF2-40B4-BE49-F238E27FC236}">
                <a16:creationId xmlns:a16="http://schemas.microsoft.com/office/drawing/2014/main" id="{497620D0-FD2F-C1C0-438F-BA156FAA85AB}"/>
              </a:ext>
            </a:extLst>
          </p:cNvPr>
          <p:cNvSpPr>
            <a:spLocks noGrp="1"/>
          </p:cNvSpPr>
          <p:nvPr>
            <p:ph type="body" sz="quarter" idx="11" hasCustomPrompt="1"/>
          </p:nvPr>
        </p:nvSpPr>
        <p:spPr>
          <a:xfrm>
            <a:off x="2588719" y="3694701"/>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dirty="0"/>
              <a:t>Department/Unit Name</a:t>
            </a:r>
          </a:p>
        </p:txBody>
      </p:sp>
      <p:sp>
        <p:nvSpPr>
          <p:cNvPr id="8" name="Date Placeholder">
            <a:extLst>
              <a:ext uri="{FF2B5EF4-FFF2-40B4-BE49-F238E27FC236}">
                <a16:creationId xmlns:a16="http://schemas.microsoft.com/office/drawing/2014/main" id="{D3A57C1C-6F1A-1705-E0D4-BE50DA86250D}"/>
              </a:ext>
            </a:extLst>
          </p:cNvPr>
          <p:cNvSpPr>
            <a:spLocks noGrp="1"/>
          </p:cNvSpPr>
          <p:nvPr>
            <p:ph type="body" sz="quarter" idx="12" hasCustomPrompt="1"/>
          </p:nvPr>
        </p:nvSpPr>
        <p:spPr>
          <a:xfrm>
            <a:off x="2588719" y="4462670"/>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dirty="0"/>
              <a:t>Date</a:t>
            </a:r>
          </a:p>
        </p:txBody>
      </p:sp>
    </p:spTree>
    <p:extLst>
      <p:ext uri="{BB962C8B-B14F-4D97-AF65-F5344CB8AC3E}">
        <p14:creationId xmlns:p14="http://schemas.microsoft.com/office/powerpoint/2010/main" val="421001931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4" name="Picture 3" descr="A picture containing orange, yellow, bright&#10;&#10;Description automatically generated">
            <a:extLst>
              <a:ext uri="{FF2B5EF4-FFF2-40B4-BE49-F238E27FC236}">
                <a16:creationId xmlns:a16="http://schemas.microsoft.com/office/drawing/2014/main" id="{087EC6D0-4483-1ACA-F204-347BC79241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1" name="Block I">
            <a:extLst>
              <a:ext uri="{FF2B5EF4-FFF2-40B4-BE49-F238E27FC236}">
                <a16:creationId xmlns:a16="http://schemas.microsoft.com/office/drawing/2014/main" id="{03433787-1CFF-45E7-AF8C-BD6DE67D413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8275" y="277804"/>
            <a:ext cx="528575" cy="764797"/>
          </a:xfrm>
          <a:prstGeom prst="rect">
            <a:avLst/>
          </a:prstGeom>
        </p:spPr>
      </p:pic>
      <p:sp>
        <p:nvSpPr>
          <p:cNvPr id="6" name="Title Placeholder">
            <a:extLst>
              <a:ext uri="{FF2B5EF4-FFF2-40B4-BE49-F238E27FC236}">
                <a16:creationId xmlns:a16="http://schemas.microsoft.com/office/drawing/2014/main" id="{1E358E9E-D14A-D868-718C-3F41147F1E52}"/>
              </a:ext>
            </a:extLst>
          </p:cNvPr>
          <p:cNvSpPr>
            <a:spLocks noGrp="1"/>
          </p:cNvSpPr>
          <p:nvPr>
            <p:ph type="title" hasCustomPrompt="1"/>
          </p:nvPr>
        </p:nvSpPr>
        <p:spPr>
          <a:xfrm>
            <a:off x="838200" y="2687996"/>
            <a:ext cx="10515600" cy="1325563"/>
          </a:xfrm>
        </p:spPr>
        <p:txBody>
          <a:bodyPr/>
          <a:lstStyle>
            <a:lvl1pPr algn="ctr">
              <a:lnSpc>
                <a:spcPct val="100000"/>
              </a:lnSpc>
              <a:defRPr sz="6000">
                <a:solidFill>
                  <a:schemeClr val="bg1"/>
                </a:solidFill>
              </a:defRPr>
            </a:lvl1pPr>
          </a:lstStyle>
          <a:p>
            <a:r>
              <a:rPr lang="en-US" dirty="0"/>
              <a:t>Heading</a:t>
            </a:r>
          </a:p>
        </p:txBody>
      </p:sp>
      <p:sp>
        <p:nvSpPr>
          <p:cNvPr id="10" name="Title underscore">
            <a:extLst>
              <a:ext uri="{FF2B5EF4-FFF2-40B4-BE49-F238E27FC236}">
                <a16:creationId xmlns:a16="http://schemas.microsoft.com/office/drawing/2014/main" id="{9AB7A58C-6DBD-4739-B4B2-CF600754B16F}"/>
              </a:ext>
              <a:ext uri="{C183D7F6-B498-43B3-948B-1728B52AA6E4}">
                <adec:decorative xmlns:adec="http://schemas.microsoft.com/office/drawing/2017/decorative" val="1"/>
              </a:ext>
            </a:extLst>
          </p:cNvPr>
          <p:cNvSpPr/>
          <p:nvPr userDrawn="1"/>
        </p:nvSpPr>
        <p:spPr>
          <a:xfrm>
            <a:off x="5455664" y="4159281"/>
            <a:ext cx="1275549" cy="141956"/>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5A4D42FD-F2CE-B461-42FC-B7365425E02A}"/>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3" name="Slide Number Placeholder">
            <a:extLst>
              <a:ext uri="{FF2B5EF4-FFF2-40B4-BE49-F238E27FC236}">
                <a16:creationId xmlns:a16="http://schemas.microsoft.com/office/drawing/2014/main" id="{0C86609E-3488-AC7D-5BCD-1999D3DF71D1}"/>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38553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9" name="Subheading">
            <a:extLst>
              <a:ext uri="{FF2B5EF4-FFF2-40B4-BE49-F238E27FC236}">
                <a16:creationId xmlns:a16="http://schemas.microsoft.com/office/drawing/2014/main" id="{CC490E05-74DB-0E53-9364-2C3ADCC6A241}"/>
              </a:ext>
            </a:extLst>
          </p:cNvPr>
          <p:cNvSpPr>
            <a:spLocks noGrp="1"/>
          </p:cNvSpPr>
          <p:nvPr>
            <p:ph type="body" sz="quarter" idx="19" hasCustomPrompt="1"/>
          </p:nvPr>
        </p:nvSpPr>
        <p:spPr>
          <a:xfrm>
            <a:off x="654228" y="1913536"/>
            <a:ext cx="10370191"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dirty="0"/>
              <a:t>Subhead</a:t>
            </a:r>
          </a:p>
        </p:txBody>
      </p:sp>
      <p:sp>
        <p:nvSpPr>
          <p:cNvPr id="20" name="Text Placeholder 1">
            <a:extLst>
              <a:ext uri="{FF2B5EF4-FFF2-40B4-BE49-F238E27FC236}">
                <a16:creationId xmlns:a16="http://schemas.microsoft.com/office/drawing/2014/main" id="{5611F233-E768-987E-50BE-BF98E82C82BD}"/>
              </a:ext>
            </a:extLst>
          </p:cNvPr>
          <p:cNvSpPr>
            <a:spLocks noGrp="1"/>
          </p:cNvSpPr>
          <p:nvPr>
            <p:ph type="body" sz="quarter" idx="20"/>
          </p:nvPr>
        </p:nvSpPr>
        <p:spPr>
          <a:xfrm>
            <a:off x="652463" y="2688805"/>
            <a:ext cx="10370190" cy="963149"/>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1" name="Subheading 2">
            <a:extLst>
              <a:ext uri="{FF2B5EF4-FFF2-40B4-BE49-F238E27FC236}">
                <a16:creationId xmlns:a16="http://schemas.microsoft.com/office/drawing/2014/main" id="{2D3D518F-FED5-7E25-12CE-FCBE9431A5C8}"/>
              </a:ext>
            </a:extLst>
          </p:cNvPr>
          <p:cNvSpPr>
            <a:spLocks noGrp="1"/>
          </p:cNvSpPr>
          <p:nvPr>
            <p:ph type="body" sz="quarter" idx="21" hasCustomPrompt="1"/>
          </p:nvPr>
        </p:nvSpPr>
        <p:spPr>
          <a:xfrm>
            <a:off x="654228" y="3957788"/>
            <a:ext cx="10370191"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dirty="0"/>
              <a:t>Subhead</a:t>
            </a:r>
          </a:p>
        </p:txBody>
      </p:sp>
      <p:sp>
        <p:nvSpPr>
          <p:cNvPr id="22" name="Text Placeholder 2">
            <a:extLst>
              <a:ext uri="{FF2B5EF4-FFF2-40B4-BE49-F238E27FC236}">
                <a16:creationId xmlns:a16="http://schemas.microsoft.com/office/drawing/2014/main" id="{A9071244-DD24-D83B-A3BC-DF4D85E0872F}"/>
              </a:ext>
            </a:extLst>
          </p:cNvPr>
          <p:cNvSpPr>
            <a:spLocks noGrp="1"/>
          </p:cNvSpPr>
          <p:nvPr>
            <p:ph type="body" sz="quarter" idx="22"/>
          </p:nvPr>
        </p:nvSpPr>
        <p:spPr>
          <a:xfrm>
            <a:off x="652463" y="4733057"/>
            <a:ext cx="10370190" cy="963149"/>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097004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6" name="Rectangle 15">
            <a:extLst>
              <a:ext uri="{FF2B5EF4-FFF2-40B4-BE49-F238E27FC236}">
                <a16:creationId xmlns:a16="http://schemas.microsoft.com/office/drawing/2014/main" id="{3E00EE44-1662-6C19-8EEE-4473520AD683}"/>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itle Placeholder">
            <a:extLst>
              <a:ext uri="{FF2B5EF4-FFF2-40B4-BE49-F238E27FC236}">
                <a16:creationId xmlns:a16="http://schemas.microsoft.com/office/drawing/2014/main" id="{E931AE62-380E-BC43-BCCD-6289A36C172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sp>
        <p:nvSpPr>
          <p:cNvPr id="19" name="Subhead Placeholder - left">
            <a:extLst>
              <a:ext uri="{FF2B5EF4-FFF2-40B4-BE49-F238E27FC236}">
                <a16:creationId xmlns:a16="http://schemas.microsoft.com/office/drawing/2014/main" id="{CC490E05-74DB-0E53-9364-2C3ADCC6A241}"/>
              </a:ext>
            </a:extLst>
          </p:cNvPr>
          <p:cNvSpPr>
            <a:spLocks noGrp="1"/>
          </p:cNvSpPr>
          <p:nvPr>
            <p:ph type="body" sz="quarter" idx="19" hasCustomPrompt="1"/>
          </p:nvPr>
        </p:nvSpPr>
        <p:spPr>
          <a:xfrm>
            <a:off x="654228" y="2009998"/>
            <a:ext cx="4876417"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dirty="0"/>
              <a:t>Subhead</a:t>
            </a:r>
          </a:p>
        </p:txBody>
      </p:sp>
      <p:sp>
        <p:nvSpPr>
          <p:cNvPr id="20" name="Text Placeholder 1">
            <a:extLst>
              <a:ext uri="{FF2B5EF4-FFF2-40B4-BE49-F238E27FC236}">
                <a16:creationId xmlns:a16="http://schemas.microsoft.com/office/drawing/2014/main" id="{5611F233-E768-987E-50BE-BF98E82C82BD}"/>
              </a:ext>
            </a:extLst>
          </p:cNvPr>
          <p:cNvSpPr>
            <a:spLocks noGrp="1"/>
          </p:cNvSpPr>
          <p:nvPr>
            <p:ph type="body" sz="quarter" idx="20"/>
          </p:nvPr>
        </p:nvSpPr>
        <p:spPr>
          <a:xfrm>
            <a:off x="652463" y="2785267"/>
            <a:ext cx="4876417" cy="2155443"/>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4" name="Subhead Placeholder - right">
            <a:extLst>
              <a:ext uri="{FF2B5EF4-FFF2-40B4-BE49-F238E27FC236}">
                <a16:creationId xmlns:a16="http://schemas.microsoft.com/office/drawing/2014/main" id="{224424D1-87E7-3962-19AA-DA17D1EABB17}"/>
              </a:ext>
            </a:extLst>
          </p:cNvPr>
          <p:cNvSpPr>
            <a:spLocks noGrp="1"/>
          </p:cNvSpPr>
          <p:nvPr>
            <p:ph type="body" sz="quarter" idx="21" hasCustomPrompt="1"/>
          </p:nvPr>
        </p:nvSpPr>
        <p:spPr>
          <a:xfrm>
            <a:off x="6148002" y="2009998"/>
            <a:ext cx="4876417"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dirty="0"/>
              <a:t>Subhead</a:t>
            </a:r>
          </a:p>
        </p:txBody>
      </p:sp>
      <p:sp>
        <p:nvSpPr>
          <p:cNvPr id="15" name="Text Placeholder 2">
            <a:extLst>
              <a:ext uri="{FF2B5EF4-FFF2-40B4-BE49-F238E27FC236}">
                <a16:creationId xmlns:a16="http://schemas.microsoft.com/office/drawing/2014/main" id="{7629D8EC-3306-885D-34FB-A593175BDA59}"/>
              </a:ext>
            </a:extLst>
          </p:cNvPr>
          <p:cNvSpPr>
            <a:spLocks noGrp="1"/>
          </p:cNvSpPr>
          <p:nvPr>
            <p:ph type="body" sz="quarter" idx="22"/>
          </p:nvPr>
        </p:nvSpPr>
        <p:spPr>
          <a:xfrm>
            <a:off x="6146237" y="2785267"/>
            <a:ext cx="4876417" cy="2155443"/>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epartment/Unit name Placeholder">
            <a:extLst>
              <a:ext uri="{FF2B5EF4-FFF2-40B4-BE49-F238E27FC236}">
                <a16:creationId xmlns:a16="http://schemas.microsoft.com/office/drawing/2014/main" id="{78C65027-A687-41F0-E627-6C9CA6C8D0A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468254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23" name="Title accent">
            <a:extLst>
              <a:ext uri="{FF2B5EF4-FFF2-40B4-BE49-F238E27FC236}">
                <a16:creationId xmlns:a16="http://schemas.microsoft.com/office/drawing/2014/main" id="{115AD324-E2E1-9400-B6BC-49D0C5F6A834}"/>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itle">
            <a:extLst>
              <a:ext uri="{FF2B5EF4-FFF2-40B4-BE49-F238E27FC236}">
                <a16:creationId xmlns:a16="http://schemas.microsoft.com/office/drawing/2014/main" id="{6A7A0BEE-DAD0-8B48-F83D-62899B2EFB9B}"/>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25" name="Subhead Placeholder - left">
            <a:extLst>
              <a:ext uri="{FF2B5EF4-FFF2-40B4-BE49-F238E27FC236}">
                <a16:creationId xmlns:a16="http://schemas.microsoft.com/office/drawing/2014/main" id="{4F21266B-E068-C84F-857F-629382CE951B}"/>
              </a:ext>
            </a:extLst>
          </p:cNvPr>
          <p:cNvSpPr>
            <a:spLocks noGrp="1"/>
          </p:cNvSpPr>
          <p:nvPr>
            <p:ph type="body" sz="quarter" idx="19" hasCustomPrompt="1"/>
          </p:nvPr>
        </p:nvSpPr>
        <p:spPr>
          <a:xfrm>
            <a:off x="654228" y="2009998"/>
            <a:ext cx="4876417"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dirty="0"/>
              <a:t>Subhead</a:t>
            </a:r>
          </a:p>
        </p:txBody>
      </p:sp>
      <p:sp>
        <p:nvSpPr>
          <p:cNvPr id="28" name="Text Placeholder - left">
            <a:extLst>
              <a:ext uri="{FF2B5EF4-FFF2-40B4-BE49-F238E27FC236}">
                <a16:creationId xmlns:a16="http://schemas.microsoft.com/office/drawing/2014/main" id="{E378921D-C904-2C44-DAD3-10FCD0515514}"/>
              </a:ext>
            </a:extLst>
          </p:cNvPr>
          <p:cNvSpPr>
            <a:spLocks noGrp="1"/>
          </p:cNvSpPr>
          <p:nvPr>
            <p:ph type="body" sz="quarter" idx="22" hasCustomPrompt="1"/>
          </p:nvPr>
        </p:nvSpPr>
        <p:spPr>
          <a:xfrm>
            <a:off x="651081" y="2774950"/>
            <a:ext cx="4876417" cy="2668588"/>
          </a:xfrm>
        </p:spPr>
        <p:txBody>
          <a:bodyPr/>
          <a:lstStyle>
            <a:lvl1pPr marL="228600" indent="-228600">
              <a:lnSpc>
                <a:spcPct val="100000"/>
              </a:lnSpc>
              <a:spcBef>
                <a:spcPts val="0"/>
              </a:spcBef>
              <a:buFont typeface="Courier New" panose="02070309020205020404" pitchFamily="49" charset="0"/>
              <a:buChar char="o"/>
              <a:defRPr sz="2000"/>
            </a:lvl1pPr>
            <a:lvl2pPr marL="685800" indent="-228600">
              <a:lnSpc>
                <a:spcPct val="100000"/>
              </a:lnSpc>
              <a:spcBef>
                <a:spcPts val="0"/>
              </a:spcBef>
              <a:buFont typeface="Courier New" panose="02070309020205020404" pitchFamily="49" charset="0"/>
              <a:buChar char="o"/>
              <a:defRPr sz="1800"/>
            </a:lvl2pPr>
            <a:lvl3pPr marL="1143000" indent="-228600">
              <a:lnSpc>
                <a:spcPct val="100000"/>
              </a:lnSpc>
              <a:spcBef>
                <a:spcPts val="0"/>
              </a:spcBef>
              <a:buFont typeface="Courier New" panose="02070309020205020404" pitchFamily="49" charset="0"/>
              <a:buChar char="o"/>
              <a:defRPr sz="1800"/>
            </a:lvl3pPr>
            <a:lvl4pPr marL="1600200" indent="-228600">
              <a:lnSpc>
                <a:spcPct val="100000"/>
              </a:lnSpc>
              <a:spcBef>
                <a:spcPts val="0"/>
              </a:spcBef>
              <a:buFont typeface="Courier New" panose="02070309020205020404" pitchFamily="49" charset="0"/>
              <a:buChar char="o"/>
              <a:defRPr/>
            </a:lvl4pPr>
            <a:lvl5pPr marL="2057400" indent="-228600">
              <a:lnSpc>
                <a:spcPct val="100000"/>
              </a:lnSpc>
              <a:spcBef>
                <a:spcPts val="0"/>
              </a:spcBef>
              <a:buFont typeface="Courier New" panose="02070309020205020404" pitchFamily="49" charset="0"/>
              <a:buChar char="o"/>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ubhead Placeholder - right">
            <a:extLst>
              <a:ext uri="{FF2B5EF4-FFF2-40B4-BE49-F238E27FC236}">
                <a16:creationId xmlns:a16="http://schemas.microsoft.com/office/drawing/2014/main" id="{EEBD4F98-6476-56B5-5D6A-FDFCA46BF70F}"/>
              </a:ext>
            </a:extLst>
          </p:cNvPr>
          <p:cNvSpPr>
            <a:spLocks noGrp="1"/>
          </p:cNvSpPr>
          <p:nvPr>
            <p:ph type="body" sz="quarter" idx="21" hasCustomPrompt="1"/>
          </p:nvPr>
        </p:nvSpPr>
        <p:spPr>
          <a:xfrm>
            <a:off x="6148002" y="2009998"/>
            <a:ext cx="4876417"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dirty="0"/>
              <a:t>Subhead</a:t>
            </a:r>
          </a:p>
        </p:txBody>
      </p:sp>
      <p:sp>
        <p:nvSpPr>
          <p:cNvPr id="30" name="Text Placeholder -right">
            <a:extLst>
              <a:ext uri="{FF2B5EF4-FFF2-40B4-BE49-F238E27FC236}">
                <a16:creationId xmlns:a16="http://schemas.microsoft.com/office/drawing/2014/main" id="{E6AC3C03-BBBE-A121-29AB-D885327950BE}"/>
              </a:ext>
            </a:extLst>
          </p:cNvPr>
          <p:cNvSpPr>
            <a:spLocks noGrp="1"/>
          </p:cNvSpPr>
          <p:nvPr>
            <p:ph type="body" sz="quarter" idx="23" hasCustomPrompt="1"/>
          </p:nvPr>
        </p:nvSpPr>
        <p:spPr>
          <a:xfrm>
            <a:off x="6144855" y="2774797"/>
            <a:ext cx="4876417" cy="2668588"/>
          </a:xfrm>
        </p:spPr>
        <p:txBody>
          <a:bodyPr/>
          <a:lstStyle>
            <a:lvl1pPr marL="228600" indent="-228600">
              <a:lnSpc>
                <a:spcPct val="100000"/>
              </a:lnSpc>
              <a:spcBef>
                <a:spcPts val="0"/>
              </a:spcBef>
              <a:buFont typeface="Courier New" panose="02070309020205020404" pitchFamily="49" charset="0"/>
              <a:buChar char="o"/>
              <a:defRPr sz="2000"/>
            </a:lvl1pPr>
            <a:lvl2pPr marL="685800" indent="-228600">
              <a:lnSpc>
                <a:spcPct val="100000"/>
              </a:lnSpc>
              <a:spcBef>
                <a:spcPts val="0"/>
              </a:spcBef>
              <a:buFont typeface="Courier New" panose="02070309020205020404" pitchFamily="49" charset="0"/>
              <a:buChar char="o"/>
              <a:defRPr sz="1800"/>
            </a:lvl2pPr>
            <a:lvl3pPr marL="1143000" indent="-228600">
              <a:lnSpc>
                <a:spcPct val="100000"/>
              </a:lnSpc>
              <a:spcBef>
                <a:spcPts val="0"/>
              </a:spcBef>
              <a:buFont typeface="Courier New" panose="02070309020205020404" pitchFamily="49" charset="0"/>
              <a:buChar char="o"/>
              <a:defRPr sz="1800"/>
            </a:lvl3pPr>
            <a:lvl4pPr marL="1600200" indent="-228600">
              <a:lnSpc>
                <a:spcPct val="100000"/>
              </a:lnSpc>
              <a:spcBef>
                <a:spcPts val="0"/>
              </a:spcBef>
              <a:buFont typeface="Courier New" panose="02070309020205020404" pitchFamily="49" charset="0"/>
              <a:buChar char="o"/>
              <a:defRPr/>
            </a:lvl4pPr>
            <a:lvl5pPr marL="2057400" indent="-228600">
              <a:lnSpc>
                <a:spcPct val="100000"/>
              </a:lnSpc>
              <a:spcBef>
                <a:spcPts val="0"/>
              </a:spcBef>
              <a:buFont typeface="Courier New" panose="02070309020205020404" pitchFamily="49" charset="0"/>
              <a:buChar char="o"/>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epartment/unit name Placeholder">
            <a:extLst>
              <a:ext uri="{FF2B5EF4-FFF2-40B4-BE49-F238E27FC236}">
                <a16:creationId xmlns:a16="http://schemas.microsoft.com/office/drawing/2014/main" id="{447F6171-D545-B452-563D-EFB2AE96669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163101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ontent Slide 4">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9" name="Subheading">
            <a:extLst>
              <a:ext uri="{FF2B5EF4-FFF2-40B4-BE49-F238E27FC236}">
                <a16:creationId xmlns:a16="http://schemas.microsoft.com/office/drawing/2014/main" id="{CC490E05-74DB-0E53-9364-2C3ADCC6A241}"/>
              </a:ext>
            </a:extLst>
          </p:cNvPr>
          <p:cNvSpPr>
            <a:spLocks noGrp="1"/>
          </p:cNvSpPr>
          <p:nvPr>
            <p:ph type="body" sz="quarter" idx="19" hasCustomPrompt="1"/>
          </p:nvPr>
        </p:nvSpPr>
        <p:spPr>
          <a:xfrm>
            <a:off x="654228" y="1913536"/>
            <a:ext cx="10370191" cy="764799"/>
          </a:xfrm>
        </p:spPr>
        <p:txBody>
          <a:bodyPr anchor="ctr">
            <a:normAutofit/>
          </a:bodyPr>
          <a:lstStyle>
            <a:lvl1pPr marL="457200" indent="-457200" algn="l">
              <a:lnSpc>
                <a:spcPct val="100000"/>
              </a:lnSpc>
              <a:spcBef>
                <a:spcPts val="0"/>
              </a:spcBef>
              <a:buFont typeface="Arial" panose="020B0604020202020204" pitchFamily="34" charset="0"/>
              <a:buChar char="•"/>
              <a:defRPr sz="3000">
                <a:solidFill>
                  <a:schemeClr val="bg2"/>
                </a:solidFill>
                <a:latin typeface="+mj-lt"/>
              </a:defRPr>
            </a:lvl1pPr>
          </a:lstStyle>
          <a:p>
            <a:pPr lvl="0"/>
            <a:r>
              <a:rPr lang="en-US" dirty="0"/>
              <a:t>Subhead</a:t>
            </a:r>
          </a:p>
        </p:txBody>
      </p:sp>
      <p:sp>
        <p:nvSpPr>
          <p:cNvPr id="21" name="Subheading 2">
            <a:extLst>
              <a:ext uri="{FF2B5EF4-FFF2-40B4-BE49-F238E27FC236}">
                <a16:creationId xmlns:a16="http://schemas.microsoft.com/office/drawing/2014/main" id="{2D3D518F-FED5-7E25-12CE-FCBE9431A5C8}"/>
              </a:ext>
            </a:extLst>
          </p:cNvPr>
          <p:cNvSpPr>
            <a:spLocks noGrp="1"/>
          </p:cNvSpPr>
          <p:nvPr>
            <p:ph type="body" sz="quarter" idx="21" hasCustomPrompt="1"/>
          </p:nvPr>
        </p:nvSpPr>
        <p:spPr>
          <a:xfrm>
            <a:off x="654228" y="2741843"/>
            <a:ext cx="10370191" cy="764799"/>
          </a:xfrm>
        </p:spPr>
        <p:txBody>
          <a:bodyPr anchor="ctr">
            <a:normAutofit/>
          </a:bodyPr>
          <a:lstStyle>
            <a:lvl1pPr marL="457200" indent="-457200" algn="l">
              <a:lnSpc>
                <a:spcPct val="100000"/>
              </a:lnSpc>
              <a:spcBef>
                <a:spcPts val="0"/>
              </a:spcBef>
              <a:buFont typeface="Arial" panose="020B0604020202020204" pitchFamily="34" charset="0"/>
              <a:buChar char="•"/>
              <a:defRPr sz="3000">
                <a:solidFill>
                  <a:schemeClr val="tx2"/>
                </a:solidFill>
                <a:latin typeface="+mj-lt"/>
              </a:defRPr>
            </a:lvl1pPr>
          </a:lstStyle>
          <a:p>
            <a:pPr lvl="0"/>
            <a:r>
              <a:rPr lang="en-US" dirty="0"/>
              <a:t>Subhead</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
        <p:nvSpPr>
          <p:cNvPr id="3" name="Subheading">
            <a:extLst>
              <a:ext uri="{FF2B5EF4-FFF2-40B4-BE49-F238E27FC236}">
                <a16:creationId xmlns:a16="http://schemas.microsoft.com/office/drawing/2014/main" id="{0BA45A50-1DF7-BF11-4822-6F854C556237}"/>
              </a:ext>
            </a:extLst>
          </p:cNvPr>
          <p:cNvSpPr>
            <a:spLocks noGrp="1"/>
          </p:cNvSpPr>
          <p:nvPr>
            <p:ph type="body" sz="quarter" idx="22" hasCustomPrompt="1"/>
          </p:nvPr>
        </p:nvSpPr>
        <p:spPr>
          <a:xfrm>
            <a:off x="652463" y="3570150"/>
            <a:ext cx="10370191" cy="764799"/>
          </a:xfrm>
        </p:spPr>
        <p:txBody>
          <a:bodyPr anchor="ctr">
            <a:normAutofit/>
          </a:bodyPr>
          <a:lstStyle>
            <a:lvl1pPr marL="457200" indent="-457200" algn="l">
              <a:lnSpc>
                <a:spcPct val="100000"/>
              </a:lnSpc>
              <a:spcBef>
                <a:spcPts val="0"/>
              </a:spcBef>
              <a:buFont typeface="Arial" panose="020B0604020202020204" pitchFamily="34" charset="0"/>
              <a:buChar char="•"/>
              <a:defRPr sz="3000">
                <a:solidFill>
                  <a:schemeClr val="bg2"/>
                </a:solidFill>
                <a:latin typeface="+mj-lt"/>
              </a:defRPr>
            </a:lvl1pPr>
          </a:lstStyle>
          <a:p>
            <a:pPr lvl="0"/>
            <a:r>
              <a:rPr lang="en-US" dirty="0"/>
              <a:t>Subhead</a:t>
            </a:r>
          </a:p>
        </p:txBody>
      </p:sp>
      <p:sp>
        <p:nvSpPr>
          <p:cNvPr id="5" name="Subheading 2">
            <a:extLst>
              <a:ext uri="{FF2B5EF4-FFF2-40B4-BE49-F238E27FC236}">
                <a16:creationId xmlns:a16="http://schemas.microsoft.com/office/drawing/2014/main" id="{87344FC9-816B-4FB8-CD29-03B82498CBF7}"/>
              </a:ext>
            </a:extLst>
          </p:cNvPr>
          <p:cNvSpPr>
            <a:spLocks noGrp="1"/>
          </p:cNvSpPr>
          <p:nvPr>
            <p:ph type="body" sz="quarter" idx="23" hasCustomPrompt="1"/>
          </p:nvPr>
        </p:nvSpPr>
        <p:spPr>
          <a:xfrm>
            <a:off x="652463" y="4398457"/>
            <a:ext cx="10370191" cy="764799"/>
          </a:xfrm>
        </p:spPr>
        <p:txBody>
          <a:bodyPr anchor="ctr">
            <a:normAutofit/>
          </a:bodyPr>
          <a:lstStyle>
            <a:lvl1pPr marL="457200" indent="-457200" algn="l">
              <a:lnSpc>
                <a:spcPct val="100000"/>
              </a:lnSpc>
              <a:spcBef>
                <a:spcPts val="0"/>
              </a:spcBef>
              <a:buFont typeface="Arial" panose="020B0604020202020204" pitchFamily="34" charset="0"/>
              <a:buChar char="•"/>
              <a:defRPr sz="3000">
                <a:solidFill>
                  <a:schemeClr val="tx2"/>
                </a:solidFill>
                <a:latin typeface="+mj-lt"/>
              </a:defRPr>
            </a:lvl1pPr>
          </a:lstStyle>
          <a:p>
            <a:pPr lvl="0"/>
            <a:r>
              <a:rPr lang="en-US" dirty="0"/>
              <a:t>Subhead</a:t>
            </a:r>
          </a:p>
        </p:txBody>
      </p:sp>
    </p:spTree>
    <p:extLst>
      <p:ext uri="{BB962C8B-B14F-4D97-AF65-F5344CB8AC3E}">
        <p14:creationId xmlns:p14="http://schemas.microsoft.com/office/powerpoint/2010/main" val="3746484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21" name="Subheading 2">
            <a:extLst>
              <a:ext uri="{FF2B5EF4-FFF2-40B4-BE49-F238E27FC236}">
                <a16:creationId xmlns:a16="http://schemas.microsoft.com/office/drawing/2014/main" id="{2D3D518F-FED5-7E25-12CE-FCBE9431A5C8}"/>
              </a:ext>
            </a:extLst>
          </p:cNvPr>
          <p:cNvSpPr>
            <a:spLocks noGrp="1"/>
          </p:cNvSpPr>
          <p:nvPr>
            <p:ph type="body" sz="quarter" idx="21" hasCustomPrompt="1"/>
          </p:nvPr>
        </p:nvSpPr>
        <p:spPr>
          <a:xfrm>
            <a:off x="654228" y="1904561"/>
            <a:ext cx="10370191" cy="3813193"/>
          </a:xfrm>
        </p:spPr>
        <p:txBody>
          <a:bodyPr anchor="t">
            <a:normAutofit/>
          </a:bodyPr>
          <a:lstStyle>
            <a:lvl1pPr marL="457200" indent="-457200" algn="l">
              <a:lnSpc>
                <a:spcPct val="100000"/>
              </a:lnSpc>
              <a:spcBef>
                <a:spcPts val="0"/>
              </a:spcBef>
              <a:buFont typeface="Arial" panose="020B0604020202020204" pitchFamily="34" charset="0"/>
              <a:buChar char="•"/>
              <a:defRPr sz="3000">
                <a:solidFill>
                  <a:schemeClr val="tx2"/>
                </a:solidFill>
                <a:latin typeface="+mj-lt"/>
              </a:defRPr>
            </a:lvl1pPr>
          </a:lstStyle>
          <a:p>
            <a:pPr lvl="0"/>
            <a:r>
              <a:rPr lang="en-US" dirty="0"/>
              <a:t>Subhead</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4242614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2" name="Quote 1 - left">
            <a:extLst>
              <a:ext uri="{FF2B5EF4-FFF2-40B4-BE49-F238E27FC236}">
                <a16:creationId xmlns:a16="http://schemas.microsoft.com/office/drawing/2014/main" id="{74CB6488-2929-62E5-C898-745037E06918}"/>
              </a:ext>
              <a:ext uri="{C183D7F6-B498-43B3-948B-1728B52AA6E4}">
                <adec:decorative xmlns:adec="http://schemas.microsoft.com/office/drawing/2017/decorative" val="1"/>
              </a:ext>
            </a:extLst>
          </p:cNvPr>
          <p:cNvSpPr txBox="1">
            <a:spLocks/>
          </p:cNvSpPr>
          <p:nvPr userDrawn="1"/>
        </p:nvSpPr>
        <p:spPr>
          <a:xfrm>
            <a:off x="2273810" y="1167968"/>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dirty="0">
                <a:solidFill>
                  <a:schemeClr val="bg2"/>
                </a:solidFill>
              </a:rPr>
              <a:t>“</a:t>
            </a:r>
          </a:p>
        </p:txBody>
      </p:sp>
      <p:sp>
        <p:nvSpPr>
          <p:cNvPr id="13" name="Quote 1 - right">
            <a:extLst>
              <a:ext uri="{FF2B5EF4-FFF2-40B4-BE49-F238E27FC236}">
                <a16:creationId xmlns:a16="http://schemas.microsoft.com/office/drawing/2014/main" id="{91174DFB-BAA6-41D2-C5C4-B438E22AB41F}"/>
              </a:ext>
              <a:ext uri="{C183D7F6-B498-43B3-948B-1728B52AA6E4}">
                <adec:decorative xmlns:adec="http://schemas.microsoft.com/office/drawing/2017/decorative" val="1"/>
              </a:ext>
            </a:extLst>
          </p:cNvPr>
          <p:cNvSpPr txBox="1">
            <a:spLocks/>
          </p:cNvSpPr>
          <p:nvPr userDrawn="1"/>
        </p:nvSpPr>
        <p:spPr>
          <a:xfrm>
            <a:off x="9140821" y="1185256"/>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dirty="0">
                <a:solidFill>
                  <a:schemeClr val="bg2"/>
                </a:solidFill>
              </a:rPr>
              <a:t>”</a:t>
            </a:r>
          </a:p>
        </p:txBody>
      </p:sp>
      <p:sp>
        <p:nvSpPr>
          <p:cNvPr id="15" name="Large Quote  Placeholder">
            <a:extLst>
              <a:ext uri="{FF2B5EF4-FFF2-40B4-BE49-F238E27FC236}">
                <a16:creationId xmlns:a16="http://schemas.microsoft.com/office/drawing/2014/main" id="{8439945E-3870-D7AE-A511-982401C95CAC}"/>
              </a:ext>
            </a:extLst>
          </p:cNvPr>
          <p:cNvSpPr>
            <a:spLocks noGrp="1"/>
          </p:cNvSpPr>
          <p:nvPr>
            <p:ph type="body" sz="quarter" idx="19" hasCustomPrompt="1"/>
          </p:nvPr>
        </p:nvSpPr>
        <p:spPr>
          <a:xfrm>
            <a:off x="3060741" y="1291652"/>
            <a:ext cx="6179926" cy="764799"/>
          </a:xfrm>
        </p:spPr>
        <p:txBody>
          <a:bodyPr anchor="ctr">
            <a:normAutofit/>
          </a:bodyPr>
          <a:lstStyle>
            <a:lvl1pPr marL="0" indent="0" algn="ctr">
              <a:lnSpc>
                <a:spcPct val="100000"/>
              </a:lnSpc>
              <a:spcBef>
                <a:spcPts val="0"/>
              </a:spcBef>
              <a:buNone/>
              <a:defRPr sz="3000">
                <a:solidFill>
                  <a:schemeClr val="tx2"/>
                </a:solidFill>
                <a:latin typeface="+mj-lt"/>
              </a:defRPr>
            </a:lvl1pPr>
          </a:lstStyle>
          <a:p>
            <a:pPr lvl="0"/>
            <a:r>
              <a:rPr lang="en-US" dirty="0"/>
              <a:t>Large Quote</a:t>
            </a:r>
          </a:p>
        </p:txBody>
      </p:sp>
      <p:sp>
        <p:nvSpPr>
          <p:cNvPr id="17" name="Attribution 1 Placeholder">
            <a:extLst>
              <a:ext uri="{FF2B5EF4-FFF2-40B4-BE49-F238E27FC236}">
                <a16:creationId xmlns:a16="http://schemas.microsoft.com/office/drawing/2014/main" id="{2A25C115-1C3A-AC3A-C7C7-570E85027B6A}"/>
              </a:ext>
            </a:extLst>
          </p:cNvPr>
          <p:cNvSpPr>
            <a:spLocks noGrp="1"/>
          </p:cNvSpPr>
          <p:nvPr>
            <p:ph type="body" sz="quarter" idx="20" hasCustomPrompt="1"/>
          </p:nvPr>
        </p:nvSpPr>
        <p:spPr>
          <a:xfrm>
            <a:off x="7127193" y="2116732"/>
            <a:ext cx="2113474" cy="429881"/>
          </a:xfrm>
        </p:spPr>
        <p:txBody>
          <a:bodyPr anchor="ctr">
            <a:normAutofit/>
          </a:bodyPr>
          <a:lstStyle>
            <a:lvl1pPr marL="0" indent="0" algn="r">
              <a:lnSpc>
                <a:spcPct val="100000"/>
              </a:lnSpc>
              <a:spcBef>
                <a:spcPts val="0"/>
              </a:spcBef>
              <a:buNone/>
              <a:defRPr sz="2000">
                <a:solidFill>
                  <a:schemeClr val="tx2"/>
                </a:solidFill>
                <a:latin typeface="+mn-lt"/>
              </a:defRPr>
            </a:lvl1pPr>
          </a:lstStyle>
          <a:p>
            <a:pPr lvl="0"/>
            <a:r>
              <a:rPr lang="en-US" dirty="0"/>
              <a:t>Author</a:t>
            </a:r>
          </a:p>
        </p:txBody>
      </p:sp>
      <p:sp>
        <p:nvSpPr>
          <p:cNvPr id="7" name="Quote 2 - left">
            <a:extLst>
              <a:ext uri="{FF2B5EF4-FFF2-40B4-BE49-F238E27FC236}">
                <a16:creationId xmlns:a16="http://schemas.microsoft.com/office/drawing/2014/main" id="{007BC3EA-75CF-5946-828D-DEFAF530E77B}"/>
              </a:ext>
              <a:ext uri="{C183D7F6-B498-43B3-948B-1728B52AA6E4}">
                <adec:decorative xmlns:adec="http://schemas.microsoft.com/office/drawing/2017/decorative" val="1"/>
              </a:ext>
            </a:extLst>
          </p:cNvPr>
          <p:cNvSpPr txBox="1">
            <a:spLocks/>
          </p:cNvSpPr>
          <p:nvPr userDrawn="1"/>
        </p:nvSpPr>
        <p:spPr>
          <a:xfrm>
            <a:off x="2273810" y="3477024"/>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dirty="0">
                <a:solidFill>
                  <a:srgbClr val="FF5F05"/>
                </a:solidFill>
              </a:rPr>
              <a:t>“</a:t>
            </a:r>
          </a:p>
        </p:txBody>
      </p:sp>
      <p:sp>
        <p:nvSpPr>
          <p:cNvPr id="8" name="Quote 2 - right">
            <a:extLst>
              <a:ext uri="{FF2B5EF4-FFF2-40B4-BE49-F238E27FC236}">
                <a16:creationId xmlns:a16="http://schemas.microsoft.com/office/drawing/2014/main" id="{254A594E-C5D9-FA57-D21E-EAA6B5CB7529}"/>
              </a:ext>
              <a:ext uri="{C183D7F6-B498-43B3-948B-1728B52AA6E4}">
                <adec:decorative xmlns:adec="http://schemas.microsoft.com/office/drawing/2017/decorative" val="1"/>
              </a:ext>
            </a:extLst>
          </p:cNvPr>
          <p:cNvSpPr txBox="1">
            <a:spLocks/>
          </p:cNvSpPr>
          <p:nvPr userDrawn="1"/>
        </p:nvSpPr>
        <p:spPr>
          <a:xfrm>
            <a:off x="9088267" y="3494312"/>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dirty="0">
                <a:solidFill>
                  <a:schemeClr val="bg2"/>
                </a:solidFill>
              </a:rPr>
              <a:t>”</a:t>
            </a:r>
          </a:p>
        </p:txBody>
      </p:sp>
      <p:sp>
        <p:nvSpPr>
          <p:cNvPr id="19" name="Long Quote Placeholder">
            <a:extLst>
              <a:ext uri="{FF2B5EF4-FFF2-40B4-BE49-F238E27FC236}">
                <a16:creationId xmlns:a16="http://schemas.microsoft.com/office/drawing/2014/main" id="{C6593C7D-5AD9-BC2C-0070-B0B3F7287B22}"/>
              </a:ext>
            </a:extLst>
          </p:cNvPr>
          <p:cNvSpPr>
            <a:spLocks noGrp="1"/>
          </p:cNvSpPr>
          <p:nvPr>
            <p:ph type="body" sz="quarter" idx="21" hasCustomPrompt="1"/>
          </p:nvPr>
        </p:nvSpPr>
        <p:spPr>
          <a:xfrm>
            <a:off x="3060741" y="3501730"/>
            <a:ext cx="6179926" cy="1507248"/>
          </a:xfrm>
        </p:spPr>
        <p:txBody>
          <a:bodyPr anchor="ctr">
            <a:normAutofit/>
          </a:bodyPr>
          <a:lstStyle>
            <a:lvl1pPr marL="0" indent="0" algn="ctr">
              <a:lnSpc>
                <a:spcPct val="100000"/>
              </a:lnSpc>
              <a:spcBef>
                <a:spcPts val="0"/>
              </a:spcBef>
              <a:buNone/>
              <a:defRPr sz="2400">
                <a:solidFill>
                  <a:schemeClr val="tx2"/>
                </a:solidFill>
                <a:latin typeface="+mn-lt"/>
              </a:defRPr>
            </a:lvl1pPr>
          </a:lstStyle>
          <a:p>
            <a:pPr lvl="0"/>
            <a:r>
              <a:rPr lang="en-US" dirty="0"/>
              <a:t>Long Paragraph Quote </a:t>
            </a:r>
          </a:p>
        </p:txBody>
      </p:sp>
      <p:sp>
        <p:nvSpPr>
          <p:cNvPr id="20" name="Long Quote attribution Placeholder">
            <a:extLst>
              <a:ext uri="{FF2B5EF4-FFF2-40B4-BE49-F238E27FC236}">
                <a16:creationId xmlns:a16="http://schemas.microsoft.com/office/drawing/2014/main" id="{D808D8CD-BCBE-F257-3C6F-64185F7ABD10}"/>
              </a:ext>
            </a:extLst>
          </p:cNvPr>
          <p:cNvSpPr>
            <a:spLocks noGrp="1"/>
          </p:cNvSpPr>
          <p:nvPr>
            <p:ph type="body" sz="quarter" idx="22" hasCustomPrompt="1"/>
          </p:nvPr>
        </p:nvSpPr>
        <p:spPr>
          <a:xfrm>
            <a:off x="7127193" y="5065124"/>
            <a:ext cx="2113474" cy="429881"/>
          </a:xfrm>
        </p:spPr>
        <p:txBody>
          <a:bodyPr anchor="ctr">
            <a:normAutofit/>
          </a:bodyPr>
          <a:lstStyle>
            <a:lvl1pPr marL="0" indent="0" algn="r">
              <a:lnSpc>
                <a:spcPct val="100000"/>
              </a:lnSpc>
              <a:spcBef>
                <a:spcPts val="0"/>
              </a:spcBef>
              <a:buNone/>
              <a:defRPr sz="2000">
                <a:solidFill>
                  <a:schemeClr val="tx2"/>
                </a:solidFill>
                <a:latin typeface="+mn-lt"/>
              </a:defRPr>
            </a:lvl1pPr>
          </a:lstStyle>
          <a:p>
            <a:pPr lvl="0"/>
            <a:r>
              <a:rPr lang="en-US" dirty="0"/>
              <a:t>Author</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47552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Slide 1">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Placeholder">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6" name="Picture Placeholder 1">
            <a:extLst>
              <a:ext uri="{FF2B5EF4-FFF2-40B4-BE49-F238E27FC236}">
                <a16:creationId xmlns:a16="http://schemas.microsoft.com/office/drawing/2014/main" id="{5902D87F-A357-6B12-50D8-55555AA9D9D4}"/>
              </a:ext>
            </a:extLst>
          </p:cNvPr>
          <p:cNvSpPr>
            <a:spLocks noGrp="1"/>
          </p:cNvSpPr>
          <p:nvPr>
            <p:ph type="pic" sz="quarter" idx="24"/>
          </p:nvPr>
        </p:nvSpPr>
        <p:spPr>
          <a:xfrm>
            <a:off x="554038" y="1786687"/>
            <a:ext cx="4738687" cy="204293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18" name="Subhead 1 Placeholder">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5477348" y="1786687"/>
            <a:ext cx="5547072"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dirty="0"/>
              <a:t>Subhead</a:t>
            </a:r>
          </a:p>
        </p:txBody>
      </p:sp>
      <p:sp>
        <p:nvSpPr>
          <p:cNvPr id="22" name="Text Placeholder 1">
            <a:extLst>
              <a:ext uri="{FF2B5EF4-FFF2-40B4-BE49-F238E27FC236}">
                <a16:creationId xmlns:a16="http://schemas.microsoft.com/office/drawing/2014/main" id="{3208D36D-11B7-A53D-F8A8-E941F54F2B0D}"/>
              </a:ext>
            </a:extLst>
          </p:cNvPr>
          <p:cNvSpPr>
            <a:spLocks noGrp="1"/>
          </p:cNvSpPr>
          <p:nvPr>
            <p:ph type="body" sz="quarter" idx="20"/>
          </p:nvPr>
        </p:nvSpPr>
        <p:spPr>
          <a:xfrm>
            <a:off x="5475583" y="2561957"/>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7" name="Picture Placeholder 2">
            <a:extLst>
              <a:ext uri="{FF2B5EF4-FFF2-40B4-BE49-F238E27FC236}">
                <a16:creationId xmlns:a16="http://schemas.microsoft.com/office/drawing/2014/main" id="{3332E0F7-8D76-3BED-561C-C7B99F9CA5F4}"/>
              </a:ext>
            </a:extLst>
          </p:cNvPr>
          <p:cNvSpPr>
            <a:spLocks noGrp="1"/>
          </p:cNvSpPr>
          <p:nvPr>
            <p:ph type="pic" sz="quarter" idx="27"/>
          </p:nvPr>
        </p:nvSpPr>
        <p:spPr>
          <a:xfrm>
            <a:off x="552273" y="3924115"/>
            <a:ext cx="4738687" cy="204293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25" name="Subhead Placeholder 2">
            <a:extLst>
              <a:ext uri="{FF2B5EF4-FFF2-40B4-BE49-F238E27FC236}">
                <a16:creationId xmlns:a16="http://schemas.microsoft.com/office/drawing/2014/main" id="{4AEA1B53-9D39-71C7-6498-B61C0E9CDA90}"/>
              </a:ext>
            </a:extLst>
          </p:cNvPr>
          <p:cNvSpPr>
            <a:spLocks noGrp="1"/>
          </p:cNvSpPr>
          <p:nvPr>
            <p:ph type="body" sz="quarter" idx="25" hasCustomPrompt="1"/>
          </p:nvPr>
        </p:nvSpPr>
        <p:spPr>
          <a:xfrm>
            <a:off x="5475583" y="3924115"/>
            <a:ext cx="5547072"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dirty="0"/>
              <a:t>Subhead</a:t>
            </a:r>
          </a:p>
        </p:txBody>
      </p:sp>
      <p:sp>
        <p:nvSpPr>
          <p:cNvPr id="26" name="Text Placeholder 2">
            <a:extLst>
              <a:ext uri="{FF2B5EF4-FFF2-40B4-BE49-F238E27FC236}">
                <a16:creationId xmlns:a16="http://schemas.microsoft.com/office/drawing/2014/main" id="{05DAD01A-BC33-C150-4677-8D04EA1F7095}"/>
              </a:ext>
            </a:extLst>
          </p:cNvPr>
          <p:cNvSpPr>
            <a:spLocks noGrp="1"/>
          </p:cNvSpPr>
          <p:nvPr>
            <p:ph type="body" sz="quarter" idx="26"/>
          </p:nvPr>
        </p:nvSpPr>
        <p:spPr>
          <a:xfrm>
            <a:off x="5473818" y="4699385"/>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3197693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rgbClr val="FF5F0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Title">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8" name="Subhead Placeholder 1">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654228" y="1786687"/>
            <a:ext cx="5547072"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dirty="0"/>
              <a:t>Subhead</a:t>
            </a:r>
          </a:p>
        </p:txBody>
      </p:sp>
      <p:sp>
        <p:nvSpPr>
          <p:cNvPr id="22" name="Text Placeholder 1">
            <a:extLst>
              <a:ext uri="{FF2B5EF4-FFF2-40B4-BE49-F238E27FC236}">
                <a16:creationId xmlns:a16="http://schemas.microsoft.com/office/drawing/2014/main" id="{3208D36D-11B7-A53D-F8A8-E941F54F2B0D}"/>
              </a:ext>
            </a:extLst>
          </p:cNvPr>
          <p:cNvSpPr>
            <a:spLocks noGrp="1"/>
          </p:cNvSpPr>
          <p:nvPr>
            <p:ph type="body" sz="quarter" idx="20"/>
          </p:nvPr>
        </p:nvSpPr>
        <p:spPr>
          <a:xfrm>
            <a:off x="652463" y="2561957"/>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6" name="Picture Placeholder 1">
            <a:extLst>
              <a:ext uri="{FF2B5EF4-FFF2-40B4-BE49-F238E27FC236}">
                <a16:creationId xmlns:a16="http://schemas.microsoft.com/office/drawing/2014/main" id="{5902D87F-A357-6B12-50D8-55555AA9D9D4}"/>
              </a:ext>
            </a:extLst>
          </p:cNvPr>
          <p:cNvSpPr>
            <a:spLocks noGrp="1"/>
          </p:cNvSpPr>
          <p:nvPr>
            <p:ph type="pic" sz="quarter" idx="24"/>
          </p:nvPr>
        </p:nvSpPr>
        <p:spPr>
          <a:xfrm>
            <a:off x="6282203" y="1786687"/>
            <a:ext cx="4738687" cy="204293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25" name="Subhead Placeholder 2">
            <a:extLst>
              <a:ext uri="{FF2B5EF4-FFF2-40B4-BE49-F238E27FC236}">
                <a16:creationId xmlns:a16="http://schemas.microsoft.com/office/drawing/2014/main" id="{4AEA1B53-9D39-71C7-6498-B61C0E9CDA90}"/>
              </a:ext>
            </a:extLst>
          </p:cNvPr>
          <p:cNvSpPr>
            <a:spLocks noGrp="1"/>
          </p:cNvSpPr>
          <p:nvPr>
            <p:ph type="body" sz="quarter" idx="25" hasCustomPrompt="1"/>
          </p:nvPr>
        </p:nvSpPr>
        <p:spPr>
          <a:xfrm>
            <a:off x="652463" y="3924115"/>
            <a:ext cx="5547072"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dirty="0"/>
              <a:t>Subhead</a:t>
            </a:r>
          </a:p>
        </p:txBody>
      </p:sp>
      <p:sp>
        <p:nvSpPr>
          <p:cNvPr id="26" name="Text Placeholder 2">
            <a:extLst>
              <a:ext uri="{FF2B5EF4-FFF2-40B4-BE49-F238E27FC236}">
                <a16:creationId xmlns:a16="http://schemas.microsoft.com/office/drawing/2014/main" id="{05DAD01A-BC33-C150-4677-8D04EA1F7095}"/>
              </a:ext>
            </a:extLst>
          </p:cNvPr>
          <p:cNvSpPr>
            <a:spLocks noGrp="1"/>
          </p:cNvSpPr>
          <p:nvPr>
            <p:ph type="body" sz="quarter" idx="26"/>
          </p:nvPr>
        </p:nvSpPr>
        <p:spPr>
          <a:xfrm>
            <a:off x="650698" y="4699385"/>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7" name="Picture Placeholder 2">
            <a:extLst>
              <a:ext uri="{FF2B5EF4-FFF2-40B4-BE49-F238E27FC236}">
                <a16:creationId xmlns:a16="http://schemas.microsoft.com/office/drawing/2014/main" id="{3332E0F7-8D76-3BED-561C-C7B99F9CA5F4}"/>
              </a:ext>
            </a:extLst>
          </p:cNvPr>
          <p:cNvSpPr>
            <a:spLocks noGrp="1"/>
          </p:cNvSpPr>
          <p:nvPr>
            <p:ph type="pic" sz="quarter" idx="27"/>
          </p:nvPr>
        </p:nvSpPr>
        <p:spPr>
          <a:xfrm>
            <a:off x="6280438" y="3924115"/>
            <a:ext cx="4738687" cy="204293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264825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 3">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sp>
        <p:nvSpPr>
          <p:cNvPr id="6" name="Picture Placeholder">
            <a:extLst>
              <a:ext uri="{FF2B5EF4-FFF2-40B4-BE49-F238E27FC236}">
                <a16:creationId xmlns:a16="http://schemas.microsoft.com/office/drawing/2014/main" id="{5902D87F-A357-6B12-50D8-55555AA9D9D4}"/>
              </a:ext>
            </a:extLst>
          </p:cNvPr>
          <p:cNvSpPr>
            <a:spLocks noGrp="1"/>
          </p:cNvSpPr>
          <p:nvPr>
            <p:ph type="pic" sz="quarter" idx="24"/>
          </p:nvPr>
        </p:nvSpPr>
        <p:spPr>
          <a:xfrm>
            <a:off x="554038" y="1786687"/>
            <a:ext cx="4738687" cy="432220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18" name="Subhead Placeholder">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5477348" y="2717104"/>
            <a:ext cx="5547072"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dirty="0"/>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5475583" y="3492374"/>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904003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descr="A picture containing text, sign&#10;&#10;Description automatically generated">
            <a:extLst>
              <a:ext uri="{FF2B5EF4-FFF2-40B4-BE49-F238E27FC236}">
                <a16:creationId xmlns:a16="http://schemas.microsoft.com/office/drawing/2014/main" id="{F695CC64-3461-3E2F-96AD-692D482DCE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
        <p:nvSpPr>
          <p:cNvPr id="3" name="Title Placeholder">
            <a:extLst>
              <a:ext uri="{FF2B5EF4-FFF2-40B4-BE49-F238E27FC236}">
                <a16:creationId xmlns:a16="http://schemas.microsoft.com/office/drawing/2014/main" id="{BFEDB59C-4BF0-5E85-1838-3559AB4A4CA3}"/>
              </a:ext>
            </a:extLst>
          </p:cNvPr>
          <p:cNvSpPr>
            <a:spLocks noGrp="1"/>
          </p:cNvSpPr>
          <p:nvPr>
            <p:ph type="body" sz="quarter" idx="10" hasCustomPrompt="1"/>
          </p:nvPr>
        </p:nvSpPr>
        <p:spPr>
          <a:xfrm>
            <a:off x="2586249" y="2163545"/>
            <a:ext cx="9603281"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dirty="0"/>
              <a:t>Presentation Title</a:t>
            </a:r>
          </a:p>
        </p:txBody>
      </p:sp>
      <p:sp>
        <p:nvSpPr>
          <p:cNvPr id="5" name="Department/Unit name placeholder">
            <a:extLst>
              <a:ext uri="{FF2B5EF4-FFF2-40B4-BE49-F238E27FC236}">
                <a16:creationId xmlns:a16="http://schemas.microsoft.com/office/drawing/2014/main" id="{6F3B0995-AA99-DD7A-5E57-105793B75D68}"/>
              </a:ext>
            </a:extLst>
          </p:cNvPr>
          <p:cNvSpPr>
            <a:spLocks noGrp="1"/>
          </p:cNvSpPr>
          <p:nvPr>
            <p:ph type="body" sz="quarter" idx="11" hasCustomPrompt="1"/>
          </p:nvPr>
        </p:nvSpPr>
        <p:spPr>
          <a:xfrm>
            <a:off x="2588719" y="3694701"/>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dirty="0"/>
              <a:t>Department/Unit Name</a:t>
            </a:r>
          </a:p>
        </p:txBody>
      </p:sp>
      <p:sp>
        <p:nvSpPr>
          <p:cNvPr id="6" name="Date Placeholder">
            <a:extLst>
              <a:ext uri="{FF2B5EF4-FFF2-40B4-BE49-F238E27FC236}">
                <a16:creationId xmlns:a16="http://schemas.microsoft.com/office/drawing/2014/main" id="{ACD6DADD-8DC8-0FA6-3202-554F0A5F1810}"/>
              </a:ext>
            </a:extLst>
          </p:cNvPr>
          <p:cNvSpPr>
            <a:spLocks noGrp="1"/>
          </p:cNvSpPr>
          <p:nvPr>
            <p:ph type="body" sz="quarter" idx="12" hasCustomPrompt="1"/>
          </p:nvPr>
        </p:nvSpPr>
        <p:spPr>
          <a:xfrm>
            <a:off x="2588719" y="4462670"/>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dirty="0"/>
              <a:t>Date</a:t>
            </a:r>
          </a:p>
        </p:txBody>
      </p:sp>
    </p:spTree>
    <p:extLst>
      <p:ext uri="{BB962C8B-B14F-4D97-AF65-F5344CB8AC3E}">
        <p14:creationId xmlns:p14="http://schemas.microsoft.com/office/powerpoint/2010/main" val="2275391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lide 4">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5372" y="277803"/>
            <a:ext cx="516232" cy="745668"/>
          </a:xfrm>
          <a:prstGeom prst="rect">
            <a:avLst/>
          </a:prstGeom>
        </p:spPr>
      </p:pic>
      <p:sp>
        <p:nvSpPr>
          <p:cNvPr id="18" name="Subheading">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652463" y="2717104"/>
            <a:ext cx="5547072"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dirty="0"/>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650698" y="3492374"/>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6" name="Picture Placeholder">
            <a:extLst>
              <a:ext uri="{FF2B5EF4-FFF2-40B4-BE49-F238E27FC236}">
                <a16:creationId xmlns:a16="http://schemas.microsoft.com/office/drawing/2014/main" id="{5902D87F-A357-6B12-50D8-55555AA9D9D4}"/>
              </a:ext>
            </a:extLst>
          </p:cNvPr>
          <p:cNvSpPr>
            <a:spLocks noGrp="1"/>
          </p:cNvSpPr>
          <p:nvPr>
            <p:ph type="pic" sz="quarter" idx="24"/>
          </p:nvPr>
        </p:nvSpPr>
        <p:spPr>
          <a:xfrm>
            <a:off x="6283968" y="1786687"/>
            <a:ext cx="4738687" cy="432220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571520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lide 5">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Placeholder">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6" name="Picture Placeholder">
            <a:extLst>
              <a:ext uri="{FF2B5EF4-FFF2-40B4-BE49-F238E27FC236}">
                <a16:creationId xmlns:a16="http://schemas.microsoft.com/office/drawing/2014/main" id="{5902D87F-A357-6B12-50D8-55555AA9D9D4}"/>
              </a:ext>
            </a:extLst>
          </p:cNvPr>
          <p:cNvSpPr>
            <a:spLocks noGrp="1"/>
          </p:cNvSpPr>
          <p:nvPr>
            <p:ph type="pic" sz="quarter" idx="24"/>
          </p:nvPr>
        </p:nvSpPr>
        <p:spPr>
          <a:xfrm>
            <a:off x="650698" y="1578560"/>
            <a:ext cx="10371957" cy="3875254"/>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654689" y="5590340"/>
            <a:ext cx="10367965" cy="612588"/>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405389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lide 6">
    <p:spTree>
      <p:nvGrpSpPr>
        <p:cNvPr id="1" name=""/>
        <p:cNvGrpSpPr/>
        <p:nvPr/>
      </p:nvGrpSpPr>
      <p:grpSpPr>
        <a:xfrm>
          <a:off x="0" y="0"/>
          <a:ext cx="0" cy="0"/>
          <a:chOff x="0" y="0"/>
          <a:chExt cx="0" cy="0"/>
        </a:xfrm>
      </p:grpSpPr>
      <p:sp>
        <p:nvSpPr>
          <p:cNvPr id="13" name="Title Placeholder">
            <a:extLst>
              <a:ext uri="{FF2B5EF4-FFF2-40B4-BE49-F238E27FC236}">
                <a16:creationId xmlns:a16="http://schemas.microsoft.com/office/drawing/2014/main" id="{7D02BED8-DBC4-0252-E92E-234AE9D9F15C}"/>
              </a:ext>
            </a:extLst>
          </p:cNvPr>
          <p:cNvSpPr>
            <a:spLocks noGrp="1"/>
          </p:cNvSpPr>
          <p:nvPr>
            <p:ph type="body" sz="quarter" idx="19" hasCustomPrompt="1"/>
          </p:nvPr>
        </p:nvSpPr>
        <p:spPr>
          <a:xfrm>
            <a:off x="7679104" y="2391179"/>
            <a:ext cx="4187900" cy="764799"/>
          </a:xfrm>
        </p:spPr>
        <p:txBody>
          <a:bodyPr anchor="ctr">
            <a:normAutofit/>
          </a:bodyPr>
          <a:lstStyle>
            <a:lvl1pPr marL="0" indent="0" algn="l">
              <a:lnSpc>
                <a:spcPct val="100000"/>
              </a:lnSpc>
              <a:spcBef>
                <a:spcPts val="0"/>
              </a:spcBef>
              <a:buNone/>
              <a:defRPr sz="3000">
                <a:solidFill>
                  <a:schemeClr val="bg1"/>
                </a:solidFill>
                <a:latin typeface="+mj-lt"/>
              </a:defRPr>
            </a:lvl1pPr>
          </a:lstStyle>
          <a:p>
            <a:pPr lvl="0"/>
            <a:r>
              <a:rPr lang="en-US" dirty="0"/>
              <a:t>Subhead</a:t>
            </a:r>
          </a:p>
        </p:txBody>
      </p:sp>
      <p:sp>
        <p:nvSpPr>
          <p:cNvPr id="15" name="Text Placeholder">
            <a:extLst>
              <a:ext uri="{FF2B5EF4-FFF2-40B4-BE49-F238E27FC236}">
                <a16:creationId xmlns:a16="http://schemas.microsoft.com/office/drawing/2014/main" id="{A877C0E9-AC67-8A06-EFD9-3C48FB86AFCA}"/>
              </a:ext>
            </a:extLst>
          </p:cNvPr>
          <p:cNvSpPr>
            <a:spLocks noGrp="1"/>
          </p:cNvSpPr>
          <p:nvPr>
            <p:ph type="body" sz="quarter" idx="20"/>
          </p:nvPr>
        </p:nvSpPr>
        <p:spPr>
          <a:xfrm>
            <a:off x="7677339" y="3166449"/>
            <a:ext cx="4187900" cy="1267660"/>
          </a:xfrm>
        </p:spPr>
        <p:txBody>
          <a:bodyPr>
            <a:normAutofit/>
          </a:bodyPr>
          <a:lstStyle>
            <a:lvl1pPr marL="0" indent="0">
              <a:lnSpc>
                <a:spcPct val="100000"/>
              </a:lnSpc>
              <a:spcBef>
                <a:spcPts val="0"/>
              </a:spcBef>
              <a:buNone/>
              <a:defRPr sz="2000">
                <a:solidFill>
                  <a:schemeClr val="bg1"/>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3177869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Slide 7">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1" name="Title Placeholder">
            <a:extLst>
              <a:ext uri="{FF2B5EF4-FFF2-40B4-BE49-F238E27FC236}">
                <a16:creationId xmlns:a16="http://schemas.microsoft.com/office/drawing/2014/main" id="{9FFDD080-4638-6791-3E4F-BA329002E2BF}"/>
              </a:ext>
            </a:extLst>
          </p:cNvPr>
          <p:cNvSpPr>
            <a:spLocks noGrp="1"/>
          </p:cNvSpPr>
          <p:nvPr>
            <p:ph type="body" sz="quarter" idx="19" hasCustomPrompt="1"/>
          </p:nvPr>
        </p:nvSpPr>
        <p:spPr>
          <a:xfrm>
            <a:off x="2248247" y="4070491"/>
            <a:ext cx="7695506" cy="764799"/>
          </a:xfrm>
        </p:spPr>
        <p:txBody>
          <a:bodyPr anchor="ctr">
            <a:normAutofit/>
          </a:bodyPr>
          <a:lstStyle>
            <a:lvl1pPr marL="0" indent="0" algn="ctr">
              <a:lnSpc>
                <a:spcPct val="100000"/>
              </a:lnSpc>
              <a:spcBef>
                <a:spcPts val="0"/>
              </a:spcBef>
              <a:buNone/>
              <a:defRPr sz="3000">
                <a:solidFill>
                  <a:schemeClr val="bg1"/>
                </a:solidFill>
                <a:latin typeface="+mj-lt"/>
              </a:defRPr>
            </a:lvl1pPr>
          </a:lstStyle>
          <a:p>
            <a:pPr lvl="0"/>
            <a:r>
              <a:rPr lang="en-US" dirty="0"/>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2248247" y="4980067"/>
            <a:ext cx="7695506" cy="612588"/>
          </a:xfrm>
        </p:spPr>
        <p:txBody>
          <a:bodyPr>
            <a:normAutofit/>
          </a:bodyPr>
          <a:lstStyle>
            <a:lvl1pPr marL="0" indent="0" algn="ctr">
              <a:lnSpc>
                <a:spcPct val="100000"/>
              </a:lnSpc>
              <a:spcBef>
                <a:spcPts val="0"/>
              </a:spcBef>
              <a:buNone/>
              <a:defRPr sz="2000">
                <a:solidFill>
                  <a:schemeClr val="bg1"/>
                </a:solidFill>
              </a:defRPr>
            </a:lvl1pPr>
          </a:lstStyle>
          <a:p>
            <a:pPr lvl="0"/>
            <a:r>
              <a:rPr lang="en-US"/>
              <a:t>Click to edit Master text styles</a:t>
            </a:r>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30764255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 Slide 1">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Placeholder">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9"/>
          </a:xfrm>
          <a:prstGeom prst="rect">
            <a:avLst/>
          </a:prstGeom>
        </p:spPr>
      </p:pic>
      <p:sp>
        <p:nvSpPr>
          <p:cNvPr id="5" name="Chart Placeholder">
            <a:extLst>
              <a:ext uri="{FF2B5EF4-FFF2-40B4-BE49-F238E27FC236}">
                <a16:creationId xmlns:a16="http://schemas.microsoft.com/office/drawing/2014/main" id="{A294C2DE-00CB-57AC-36E4-F1BD262706DC}"/>
              </a:ext>
            </a:extLst>
          </p:cNvPr>
          <p:cNvSpPr>
            <a:spLocks noGrp="1"/>
          </p:cNvSpPr>
          <p:nvPr>
            <p:ph type="chart" sz="quarter" idx="19"/>
          </p:nvPr>
        </p:nvSpPr>
        <p:spPr>
          <a:xfrm>
            <a:off x="1430338" y="1747838"/>
            <a:ext cx="9134475" cy="4360862"/>
          </a:xfrm>
        </p:spPr>
        <p:txBody>
          <a:bodyPr/>
          <a:lstStyle/>
          <a:p>
            <a:r>
              <a:rPr lang="en-US" dirty="0"/>
              <a:t>Click icon to add chart</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3">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962947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lide 1">
    <p:spTree>
      <p:nvGrpSpPr>
        <p:cNvPr id="1" name=""/>
        <p:cNvGrpSpPr/>
        <p:nvPr/>
      </p:nvGrpSpPr>
      <p:grpSpPr>
        <a:xfrm>
          <a:off x="0" y="0"/>
          <a:ext cx="0" cy="0"/>
          <a:chOff x="0" y="0"/>
          <a:chExt cx="0" cy="0"/>
        </a:xfrm>
      </p:grpSpPr>
      <p:pic>
        <p:nvPicPr>
          <p:cNvPr id="3" name="Picture 2" descr="A picture containing outdoor&#10;&#10;Description automatically generated">
            <a:extLst>
              <a:ext uri="{FF2B5EF4-FFF2-40B4-BE49-F238E27FC236}">
                <a16:creationId xmlns:a16="http://schemas.microsoft.com/office/drawing/2014/main" id="{B1BBE6F3-1224-AE90-FEBE-EEDE87A011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17" name="Title Placeholder">
            <a:extLst>
              <a:ext uri="{FF2B5EF4-FFF2-40B4-BE49-F238E27FC236}">
                <a16:creationId xmlns:a16="http://schemas.microsoft.com/office/drawing/2014/main" id="{9E07F9AC-4E7E-9623-9170-90BDADFA2A74}"/>
              </a:ext>
            </a:extLst>
          </p:cNvPr>
          <p:cNvSpPr>
            <a:spLocks noGrp="1"/>
          </p:cNvSpPr>
          <p:nvPr>
            <p:ph type="title" hasCustomPrompt="1"/>
          </p:nvPr>
        </p:nvSpPr>
        <p:spPr>
          <a:xfrm>
            <a:off x="1610698" y="823864"/>
            <a:ext cx="8981220" cy="1107047"/>
          </a:xfrm>
        </p:spPr>
        <p:txBody>
          <a:bodyPr>
            <a:normAutofit/>
          </a:bodyPr>
          <a:lstStyle>
            <a:lvl1pPr algn="ctr">
              <a:lnSpc>
                <a:spcPct val="100000"/>
              </a:lnSpc>
              <a:spcBef>
                <a:spcPts val="0"/>
              </a:spcBef>
              <a:defRPr sz="6000">
                <a:solidFill>
                  <a:schemeClr val="bg1"/>
                </a:solidFill>
              </a:defRPr>
            </a:lvl1pPr>
          </a:lstStyle>
          <a:p>
            <a:r>
              <a:rPr lang="en-US" dirty="0"/>
              <a:t>Thank You</a:t>
            </a:r>
          </a:p>
        </p:txBody>
      </p:sp>
      <p:sp>
        <p:nvSpPr>
          <p:cNvPr id="12" name="Title Underscore">
            <a:extLst>
              <a:ext uri="{FF2B5EF4-FFF2-40B4-BE49-F238E27FC236}">
                <a16:creationId xmlns:a16="http://schemas.microsoft.com/office/drawing/2014/main" id="{58F4D01E-94DA-4F0B-8E13-618D11B2DCE2}"/>
              </a:ext>
              <a:ext uri="{C183D7F6-B498-43B3-948B-1728B52AA6E4}">
                <adec:decorative xmlns:adec="http://schemas.microsoft.com/office/drawing/2017/decorative" val="1"/>
              </a:ext>
            </a:extLst>
          </p:cNvPr>
          <p:cNvSpPr/>
          <p:nvPr userDrawn="1"/>
        </p:nvSpPr>
        <p:spPr>
          <a:xfrm>
            <a:off x="5455664" y="1930911"/>
            <a:ext cx="1275549" cy="141956"/>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 name="Block I">
            <a:extLst>
              <a:ext uri="{FF2B5EF4-FFF2-40B4-BE49-F238E27FC236}">
                <a16:creationId xmlns:a16="http://schemas.microsoft.com/office/drawing/2014/main" id="{2ECD6B36-AE20-6B2C-70DA-90541397C67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19" name="Text Placeholder 1">
            <a:extLst>
              <a:ext uri="{FF2B5EF4-FFF2-40B4-BE49-F238E27FC236}">
                <a16:creationId xmlns:a16="http://schemas.microsoft.com/office/drawing/2014/main" id="{645B5409-DDAC-5BBA-E785-37F723B5630A}"/>
              </a:ext>
            </a:extLst>
          </p:cNvPr>
          <p:cNvSpPr>
            <a:spLocks noGrp="1"/>
          </p:cNvSpPr>
          <p:nvPr>
            <p:ph type="body" sz="quarter" idx="19" hasCustomPrompt="1"/>
          </p:nvPr>
        </p:nvSpPr>
        <p:spPr>
          <a:xfrm>
            <a:off x="1610697" y="2328261"/>
            <a:ext cx="8981219" cy="2201477"/>
          </a:xfrm>
        </p:spPr>
        <p:txBody>
          <a:bodyPr anchor="ctr">
            <a:noAutofit/>
          </a:bodyPr>
          <a:lstStyle>
            <a:lvl1pPr marL="0" indent="0" algn="ctr">
              <a:lnSpc>
                <a:spcPct val="100000"/>
              </a:lnSpc>
              <a:spcBef>
                <a:spcPts val="0"/>
              </a:spcBef>
              <a:buNone/>
              <a:defRPr sz="3200">
                <a:solidFill>
                  <a:schemeClr val="bg1"/>
                </a:solidFill>
                <a:latin typeface="+mj-lt"/>
              </a:defRPr>
            </a:lvl1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Questions/Contact/Information</a:t>
            </a:r>
          </a:p>
        </p:txBody>
      </p:sp>
      <p:sp>
        <p:nvSpPr>
          <p:cNvPr id="21" name="Text Placeholder 2">
            <a:extLst>
              <a:ext uri="{FF2B5EF4-FFF2-40B4-BE49-F238E27FC236}">
                <a16:creationId xmlns:a16="http://schemas.microsoft.com/office/drawing/2014/main" id="{2982A2E9-6729-F459-2EB4-38593EB1846E}"/>
              </a:ext>
            </a:extLst>
          </p:cNvPr>
          <p:cNvSpPr>
            <a:spLocks noGrp="1"/>
          </p:cNvSpPr>
          <p:nvPr>
            <p:ph type="body" sz="quarter" idx="20"/>
          </p:nvPr>
        </p:nvSpPr>
        <p:spPr>
          <a:xfrm>
            <a:off x="1610697" y="4952165"/>
            <a:ext cx="8981219" cy="796785"/>
          </a:xfrm>
        </p:spPr>
        <p:txBody>
          <a:bodyPr>
            <a:normAutofit/>
          </a:bodyPr>
          <a:lstStyle>
            <a:lvl1pPr marL="0" indent="0" algn="ctr">
              <a:lnSpc>
                <a:spcPct val="100000"/>
              </a:lnSpc>
              <a:spcBef>
                <a:spcPts val="0"/>
              </a:spcBef>
              <a:buNone/>
              <a:defRPr sz="2000">
                <a:solidFill>
                  <a:schemeClr val="bg1"/>
                </a:solidFill>
              </a:defRPr>
            </a:lvl1pPr>
          </a:lstStyle>
          <a:p>
            <a:pPr lvl="0"/>
            <a:r>
              <a:rPr lang="en-US"/>
              <a:t>Click to edit Master text styles</a:t>
            </a:r>
          </a:p>
        </p:txBody>
      </p:sp>
      <p:sp>
        <p:nvSpPr>
          <p:cNvPr id="13" name="Department/Unit name Placeholder">
            <a:extLst>
              <a:ext uri="{FF2B5EF4-FFF2-40B4-BE49-F238E27FC236}">
                <a16:creationId xmlns:a16="http://schemas.microsoft.com/office/drawing/2014/main" id="{EC420C19-0C40-EAE2-AA9D-5101B4FF164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6" name="Slide Number Placeholder">
            <a:extLst>
              <a:ext uri="{FF2B5EF4-FFF2-40B4-BE49-F238E27FC236}">
                <a16:creationId xmlns:a16="http://schemas.microsoft.com/office/drawing/2014/main" id="{1DAF599E-70A8-5E76-56CB-CA69217C103F}"/>
              </a:ext>
              <a:ext uri="{C183D7F6-B498-43B3-948B-1728B52AA6E4}">
                <adec:decorative xmlns:adec="http://schemas.microsoft.com/office/drawing/2017/decorative" val="1"/>
              </a:ext>
            </a:extLst>
          </p:cNvPr>
          <p:cNvSpPr>
            <a:spLocks noGrp="1"/>
          </p:cNvSpPr>
          <p:nvPr>
            <p:ph type="sldNum" sz="quarter" idx="10"/>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88764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Slide 2">
    <p:spTree>
      <p:nvGrpSpPr>
        <p:cNvPr id="1" name=""/>
        <p:cNvGrpSpPr/>
        <p:nvPr/>
      </p:nvGrpSpPr>
      <p:grpSpPr>
        <a:xfrm>
          <a:off x="0" y="0"/>
          <a:ext cx="0" cy="0"/>
          <a:chOff x="0" y="0"/>
          <a:chExt cx="0" cy="0"/>
        </a:xfrm>
      </p:grpSpPr>
      <p:pic>
        <p:nvPicPr>
          <p:cNvPr id="4" name="Picture 3" descr="A picture containing orange, yellow, bright&#10;&#10;Description automatically generated">
            <a:extLst>
              <a:ext uri="{FF2B5EF4-FFF2-40B4-BE49-F238E27FC236}">
                <a16:creationId xmlns:a16="http://schemas.microsoft.com/office/drawing/2014/main" id="{12395475-4CA9-AFD0-CBCB-74FDA7E8B2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7" name="Title Placeholder">
            <a:extLst>
              <a:ext uri="{FF2B5EF4-FFF2-40B4-BE49-F238E27FC236}">
                <a16:creationId xmlns:a16="http://schemas.microsoft.com/office/drawing/2014/main" id="{33DE6DDB-A415-6C63-7353-2B6BB41D589A}"/>
              </a:ext>
            </a:extLst>
          </p:cNvPr>
          <p:cNvSpPr>
            <a:spLocks noGrp="1"/>
          </p:cNvSpPr>
          <p:nvPr>
            <p:ph type="title" hasCustomPrompt="1"/>
          </p:nvPr>
        </p:nvSpPr>
        <p:spPr>
          <a:xfrm>
            <a:off x="1610698" y="823864"/>
            <a:ext cx="8981220" cy="1107047"/>
          </a:xfrm>
        </p:spPr>
        <p:txBody>
          <a:bodyPr>
            <a:normAutofit/>
          </a:bodyPr>
          <a:lstStyle>
            <a:lvl1pPr algn="ctr">
              <a:lnSpc>
                <a:spcPct val="100000"/>
              </a:lnSpc>
              <a:spcBef>
                <a:spcPts val="0"/>
              </a:spcBef>
              <a:defRPr sz="6000">
                <a:solidFill>
                  <a:schemeClr val="bg1"/>
                </a:solidFill>
              </a:defRPr>
            </a:lvl1pPr>
          </a:lstStyle>
          <a:p>
            <a:r>
              <a:rPr lang="en-US" dirty="0"/>
              <a:t>Thank You</a:t>
            </a:r>
          </a:p>
        </p:txBody>
      </p:sp>
      <p:sp>
        <p:nvSpPr>
          <p:cNvPr id="10" name="Title Underscore">
            <a:extLst>
              <a:ext uri="{FF2B5EF4-FFF2-40B4-BE49-F238E27FC236}">
                <a16:creationId xmlns:a16="http://schemas.microsoft.com/office/drawing/2014/main" id="{EE499929-DC2D-46B3-A28E-229CC329ABAD}"/>
              </a:ext>
              <a:ext uri="{C183D7F6-B498-43B3-948B-1728B52AA6E4}">
                <adec:decorative xmlns:adec="http://schemas.microsoft.com/office/drawing/2017/decorative" val="1"/>
              </a:ext>
            </a:extLst>
          </p:cNvPr>
          <p:cNvSpPr/>
          <p:nvPr userDrawn="1"/>
        </p:nvSpPr>
        <p:spPr>
          <a:xfrm>
            <a:off x="5455664" y="1930911"/>
            <a:ext cx="1275549" cy="141956"/>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9" name="Block I">
            <a:extLst>
              <a:ext uri="{FF2B5EF4-FFF2-40B4-BE49-F238E27FC236}">
                <a16:creationId xmlns:a16="http://schemas.microsoft.com/office/drawing/2014/main" id="{E693DE19-AD82-43E4-870B-ABD71ED9EB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8275" y="277804"/>
            <a:ext cx="528575" cy="764797"/>
          </a:xfrm>
          <a:prstGeom prst="rect">
            <a:avLst/>
          </a:prstGeom>
        </p:spPr>
      </p:pic>
      <p:sp>
        <p:nvSpPr>
          <p:cNvPr id="8" name="Text Placeholder 1">
            <a:extLst>
              <a:ext uri="{FF2B5EF4-FFF2-40B4-BE49-F238E27FC236}">
                <a16:creationId xmlns:a16="http://schemas.microsoft.com/office/drawing/2014/main" id="{20D3AEAA-8383-5B38-DD49-CF2D2E42B2FD}"/>
              </a:ext>
            </a:extLst>
          </p:cNvPr>
          <p:cNvSpPr>
            <a:spLocks noGrp="1"/>
          </p:cNvSpPr>
          <p:nvPr>
            <p:ph type="body" sz="quarter" idx="19" hasCustomPrompt="1"/>
          </p:nvPr>
        </p:nvSpPr>
        <p:spPr>
          <a:xfrm>
            <a:off x="1610697" y="2328261"/>
            <a:ext cx="8981219" cy="2201477"/>
          </a:xfrm>
        </p:spPr>
        <p:txBody>
          <a:bodyPr anchor="ctr">
            <a:noAutofit/>
          </a:bodyPr>
          <a:lstStyle>
            <a:lvl1pPr marL="0" indent="0" algn="ctr">
              <a:lnSpc>
                <a:spcPct val="100000"/>
              </a:lnSpc>
              <a:spcBef>
                <a:spcPts val="0"/>
              </a:spcBef>
              <a:buNone/>
              <a:defRPr sz="3200">
                <a:solidFill>
                  <a:schemeClr val="bg1"/>
                </a:solidFill>
                <a:latin typeface="+mj-lt"/>
              </a:defRPr>
            </a:lvl1pPr>
          </a:lstStyle>
          <a:p>
            <a:pPr lvl="0"/>
            <a:r>
              <a:rPr lang="en-US" dirty="0"/>
              <a:t>Questions/Contact/Information</a:t>
            </a:r>
          </a:p>
        </p:txBody>
      </p:sp>
      <p:sp>
        <p:nvSpPr>
          <p:cNvPr id="11" name="Text Placeholder 2">
            <a:extLst>
              <a:ext uri="{FF2B5EF4-FFF2-40B4-BE49-F238E27FC236}">
                <a16:creationId xmlns:a16="http://schemas.microsoft.com/office/drawing/2014/main" id="{F650F580-D423-6DBC-88B2-B37D4EB87AFE}"/>
              </a:ext>
            </a:extLst>
          </p:cNvPr>
          <p:cNvSpPr>
            <a:spLocks noGrp="1"/>
          </p:cNvSpPr>
          <p:nvPr>
            <p:ph type="body" sz="quarter" idx="20"/>
          </p:nvPr>
        </p:nvSpPr>
        <p:spPr>
          <a:xfrm>
            <a:off x="1610697" y="4952165"/>
            <a:ext cx="8981219" cy="796785"/>
          </a:xfrm>
        </p:spPr>
        <p:txBody>
          <a:bodyPr>
            <a:normAutofit/>
          </a:bodyPr>
          <a:lstStyle>
            <a:lvl1pPr marL="0" indent="0" algn="ctr">
              <a:lnSpc>
                <a:spcPct val="100000"/>
              </a:lnSpc>
              <a:spcBef>
                <a:spcPts val="0"/>
              </a:spcBef>
              <a:buNone/>
              <a:defRPr sz="2000">
                <a:solidFill>
                  <a:schemeClr val="bg1"/>
                </a:solidFill>
              </a:defRPr>
            </a:lvl1pPr>
          </a:lstStyle>
          <a:p>
            <a:pPr lvl="0"/>
            <a:r>
              <a:rPr lang="en-US"/>
              <a:t>Click to edit Master text styles</a:t>
            </a:r>
          </a:p>
        </p:txBody>
      </p:sp>
      <p:sp>
        <p:nvSpPr>
          <p:cNvPr id="6" name="Department/Unit name Placeholder">
            <a:extLst>
              <a:ext uri="{FF2B5EF4-FFF2-40B4-BE49-F238E27FC236}">
                <a16:creationId xmlns:a16="http://schemas.microsoft.com/office/drawing/2014/main" id="{D09D9943-0FAE-E4DE-E4FE-0B3F8F5513E0}"/>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BC285FAE-FC3C-B139-BFE4-13B46455285B}"/>
              </a:ext>
              <a:ext uri="{C183D7F6-B498-43B3-948B-1728B52AA6E4}">
                <adec:decorative xmlns:adec="http://schemas.microsoft.com/office/drawing/2017/decorative" val="1"/>
              </a:ext>
            </a:extLst>
          </p:cNvPr>
          <p:cNvSpPr>
            <a:spLocks noGrp="1"/>
          </p:cNvSpPr>
          <p:nvPr>
            <p:ph type="sldNum" sz="quarter" idx="10"/>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864320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Art 1">
    <p:spTree>
      <p:nvGrpSpPr>
        <p:cNvPr id="1" name=""/>
        <p:cNvGrpSpPr/>
        <p:nvPr/>
      </p:nvGrpSpPr>
      <p:grpSpPr>
        <a:xfrm>
          <a:off x="0" y="0"/>
          <a:ext cx="0" cy="0"/>
          <a:chOff x="0" y="0"/>
          <a:chExt cx="0" cy="0"/>
        </a:xfrm>
      </p:grpSpPr>
      <p:pic>
        <p:nvPicPr>
          <p:cNvPr id="3" name="Picture 2" descr="Background pattern&#10;&#10;Description automatically generated with medium confidence">
            <a:extLst>
              <a:ext uri="{FF2B5EF4-FFF2-40B4-BE49-F238E27FC236}">
                <a16:creationId xmlns:a16="http://schemas.microsoft.com/office/drawing/2014/main" id="{EADAC919-EA2F-35AA-C89F-CF29E61472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6048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Art 2">
    <p:spTree>
      <p:nvGrpSpPr>
        <p:cNvPr id="1" name=""/>
        <p:cNvGrpSpPr/>
        <p:nvPr/>
      </p:nvGrpSpPr>
      <p:grpSpPr>
        <a:xfrm>
          <a:off x="0" y="0"/>
          <a:ext cx="0" cy="0"/>
          <a:chOff x="0" y="0"/>
          <a:chExt cx="0" cy="0"/>
        </a:xfrm>
      </p:grpSpPr>
      <p:pic>
        <p:nvPicPr>
          <p:cNvPr id="3" name="Picture 2" descr="A picture containing text, sign&#10;&#10;Description automatically generated">
            <a:extLst>
              <a:ext uri="{FF2B5EF4-FFF2-40B4-BE49-F238E27FC236}">
                <a16:creationId xmlns:a16="http://schemas.microsoft.com/office/drawing/2014/main" id="{BA337922-CA13-B2D1-A985-97CCB75A48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Tree>
    <p:extLst>
      <p:ext uri="{BB962C8B-B14F-4D97-AF65-F5344CB8AC3E}">
        <p14:creationId xmlns:p14="http://schemas.microsoft.com/office/powerpoint/2010/main" val="27322106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Art 3">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D10096E1-7AA4-3695-82F5-7DAD7028D3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3" cy="6856612"/>
          </a:xfrm>
          <a:prstGeom prst="rect">
            <a:avLst/>
          </a:prstGeom>
        </p:spPr>
      </p:pic>
    </p:spTree>
    <p:extLst>
      <p:ext uri="{BB962C8B-B14F-4D97-AF65-F5344CB8AC3E}">
        <p14:creationId xmlns:p14="http://schemas.microsoft.com/office/powerpoint/2010/main" val="30692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5C2C3DC9-CBAF-E0AA-9E07-BE81DC638CD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4" cy="6856612"/>
          </a:xfrm>
          <a:prstGeom prst="rect">
            <a:avLst/>
          </a:prstGeom>
        </p:spPr>
      </p:pic>
      <p:sp>
        <p:nvSpPr>
          <p:cNvPr id="3" name="Title Placeholder">
            <a:extLst>
              <a:ext uri="{FF2B5EF4-FFF2-40B4-BE49-F238E27FC236}">
                <a16:creationId xmlns:a16="http://schemas.microsoft.com/office/drawing/2014/main" id="{ACA65AA5-72F7-BA65-02CD-944C75DCABA4}"/>
              </a:ext>
            </a:extLst>
          </p:cNvPr>
          <p:cNvSpPr>
            <a:spLocks noGrp="1"/>
          </p:cNvSpPr>
          <p:nvPr>
            <p:ph type="body" sz="quarter" idx="10" hasCustomPrompt="1"/>
          </p:nvPr>
        </p:nvSpPr>
        <p:spPr>
          <a:xfrm>
            <a:off x="1" y="2163545"/>
            <a:ext cx="12189530"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dirty="0"/>
              <a:t>Presentation Title</a:t>
            </a:r>
          </a:p>
        </p:txBody>
      </p:sp>
      <p:sp>
        <p:nvSpPr>
          <p:cNvPr id="4" name="Department/Unit name Placeholder">
            <a:extLst>
              <a:ext uri="{FF2B5EF4-FFF2-40B4-BE49-F238E27FC236}">
                <a16:creationId xmlns:a16="http://schemas.microsoft.com/office/drawing/2014/main" id="{3E44D2A3-C965-C633-19E4-D7543644A742}"/>
              </a:ext>
            </a:extLst>
          </p:cNvPr>
          <p:cNvSpPr>
            <a:spLocks noGrp="1"/>
          </p:cNvSpPr>
          <p:nvPr>
            <p:ph type="body" sz="quarter" idx="11" hasCustomPrompt="1"/>
          </p:nvPr>
        </p:nvSpPr>
        <p:spPr>
          <a:xfrm>
            <a:off x="2471" y="3694701"/>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dirty="0"/>
              <a:t>Department/Unit Name</a:t>
            </a:r>
          </a:p>
        </p:txBody>
      </p:sp>
      <p:sp>
        <p:nvSpPr>
          <p:cNvPr id="6" name="Date Placeholder">
            <a:extLst>
              <a:ext uri="{FF2B5EF4-FFF2-40B4-BE49-F238E27FC236}">
                <a16:creationId xmlns:a16="http://schemas.microsoft.com/office/drawing/2014/main" id="{A11F428D-6D39-7B6D-AFE8-65D4134A9969}"/>
              </a:ext>
            </a:extLst>
          </p:cNvPr>
          <p:cNvSpPr>
            <a:spLocks noGrp="1"/>
          </p:cNvSpPr>
          <p:nvPr>
            <p:ph type="body" sz="quarter" idx="12" hasCustomPrompt="1"/>
          </p:nvPr>
        </p:nvSpPr>
        <p:spPr>
          <a:xfrm>
            <a:off x="0" y="4500134"/>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dirty="0"/>
              <a:t>Date</a:t>
            </a:r>
          </a:p>
        </p:txBody>
      </p:sp>
    </p:spTree>
    <p:extLst>
      <p:ext uri="{BB962C8B-B14F-4D97-AF65-F5344CB8AC3E}">
        <p14:creationId xmlns:p14="http://schemas.microsoft.com/office/powerpoint/2010/main" val="2488190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Art 4">
    <p:spTree>
      <p:nvGrpSpPr>
        <p:cNvPr id="1" name=""/>
        <p:cNvGrpSpPr/>
        <p:nvPr/>
      </p:nvGrpSpPr>
      <p:grpSpPr>
        <a:xfrm>
          <a:off x="0" y="0"/>
          <a:ext cx="0" cy="0"/>
          <a:chOff x="0" y="0"/>
          <a:chExt cx="0" cy="0"/>
        </a:xfrm>
      </p:grpSpPr>
      <p:pic>
        <p:nvPicPr>
          <p:cNvPr id="8" name="Background">
            <a:extLst>
              <a:ext uri="{FF2B5EF4-FFF2-40B4-BE49-F238E27FC236}">
                <a16:creationId xmlns:a16="http://schemas.microsoft.com/office/drawing/2014/main" id="{C55AD4A4-2991-D3F6-2545-9BA75BB147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9" y="3172"/>
            <a:ext cx="12180721" cy="6851656"/>
          </a:xfrm>
          <a:prstGeom prst="rect">
            <a:avLst/>
          </a:prstGeom>
        </p:spPr>
      </p:pic>
    </p:spTree>
    <p:extLst>
      <p:ext uri="{BB962C8B-B14F-4D97-AF65-F5344CB8AC3E}">
        <p14:creationId xmlns:p14="http://schemas.microsoft.com/office/powerpoint/2010/main" val="327013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4A6F8600-C465-A237-F197-C96A708B3AE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9" y="3172"/>
            <a:ext cx="12180721" cy="6851656"/>
          </a:xfrm>
          <a:prstGeom prst="rect">
            <a:avLst/>
          </a:prstGeom>
        </p:spPr>
      </p:pic>
      <p:sp>
        <p:nvSpPr>
          <p:cNvPr id="3" name="Title Placeholder">
            <a:extLst>
              <a:ext uri="{FF2B5EF4-FFF2-40B4-BE49-F238E27FC236}">
                <a16:creationId xmlns:a16="http://schemas.microsoft.com/office/drawing/2014/main" id="{F16267C3-140D-73DF-5069-F013F81846F5}"/>
              </a:ext>
            </a:extLst>
          </p:cNvPr>
          <p:cNvSpPr>
            <a:spLocks noGrp="1"/>
          </p:cNvSpPr>
          <p:nvPr>
            <p:ph type="body" sz="quarter" idx="10" hasCustomPrompt="1"/>
          </p:nvPr>
        </p:nvSpPr>
        <p:spPr>
          <a:xfrm>
            <a:off x="8809" y="2163545"/>
            <a:ext cx="12180722"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dirty="0"/>
              <a:t>Presentation Title</a:t>
            </a:r>
          </a:p>
        </p:txBody>
      </p:sp>
      <p:sp>
        <p:nvSpPr>
          <p:cNvPr id="5" name="Department/Name Placeholder">
            <a:extLst>
              <a:ext uri="{FF2B5EF4-FFF2-40B4-BE49-F238E27FC236}">
                <a16:creationId xmlns:a16="http://schemas.microsoft.com/office/drawing/2014/main" id="{87E33E8E-94EC-D6F0-814A-4EDAFDEC863F}"/>
              </a:ext>
            </a:extLst>
          </p:cNvPr>
          <p:cNvSpPr>
            <a:spLocks noGrp="1"/>
          </p:cNvSpPr>
          <p:nvPr>
            <p:ph type="body" sz="quarter" idx="11" hasCustomPrompt="1"/>
          </p:nvPr>
        </p:nvSpPr>
        <p:spPr>
          <a:xfrm>
            <a:off x="2471" y="3694701"/>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dirty="0"/>
              <a:t>Department/Unit Name</a:t>
            </a:r>
          </a:p>
        </p:txBody>
      </p:sp>
      <p:sp>
        <p:nvSpPr>
          <p:cNvPr id="6" name="Date Placeholder">
            <a:extLst>
              <a:ext uri="{FF2B5EF4-FFF2-40B4-BE49-F238E27FC236}">
                <a16:creationId xmlns:a16="http://schemas.microsoft.com/office/drawing/2014/main" id="{53FE06C4-A829-23E6-0677-AB297591F4CC}"/>
              </a:ext>
            </a:extLst>
          </p:cNvPr>
          <p:cNvSpPr>
            <a:spLocks noGrp="1"/>
          </p:cNvSpPr>
          <p:nvPr>
            <p:ph type="body" sz="quarter" idx="12" hasCustomPrompt="1"/>
          </p:nvPr>
        </p:nvSpPr>
        <p:spPr>
          <a:xfrm>
            <a:off x="0" y="4500134"/>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dirty="0"/>
              <a:t>Date</a:t>
            </a:r>
          </a:p>
        </p:txBody>
      </p:sp>
    </p:spTree>
    <p:extLst>
      <p:ext uri="{BB962C8B-B14F-4D97-AF65-F5344CB8AC3E}">
        <p14:creationId xmlns:p14="http://schemas.microsoft.com/office/powerpoint/2010/main" val="414258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7055D02D-3326-7573-A3C0-A19814EBC3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7" y="694"/>
            <a:ext cx="12189532" cy="6856612"/>
          </a:xfrm>
          <a:prstGeom prst="rect">
            <a:avLst/>
          </a:prstGeom>
        </p:spPr>
      </p:pic>
      <p:pic>
        <p:nvPicPr>
          <p:cNvPr id="15" name="Block I">
            <a:extLst>
              <a:ext uri="{FF2B5EF4-FFF2-40B4-BE49-F238E27FC236}">
                <a16:creationId xmlns:a16="http://schemas.microsoft.com/office/drawing/2014/main" id="{193783E6-EE13-4530-A988-B4868B4965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098275" y="279019"/>
            <a:ext cx="528575" cy="762367"/>
          </a:xfrm>
          <a:prstGeom prst="rect">
            <a:avLst/>
          </a:prstGeom>
        </p:spPr>
      </p:pic>
      <p:sp>
        <p:nvSpPr>
          <p:cNvPr id="11" name="Title Accent">
            <a:extLst>
              <a:ext uri="{FF2B5EF4-FFF2-40B4-BE49-F238E27FC236}">
                <a16:creationId xmlns:a16="http://schemas.microsoft.com/office/drawing/2014/main" id="{BBEA2DE4-2385-495C-A616-BF4D8C4AE721}"/>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Title Placeholder">
            <a:extLst>
              <a:ext uri="{FF2B5EF4-FFF2-40B4-BE49-F238E27FC236}">
                <a16:creationId xmlns:a16="http://schemas.microsoft.com/office/drawing/2014/main" id="{4A50B919-1C53-82C7-0ADF-4D7B6064495F}"/>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dirty="0"/>
              <a:t>HEADING</a:t>
            </a:r>
          </a:p>
        </p:txBody>
      </p:sp>
      <p:sp>
        <p:nvSpPr>
          <p:cNvPr id="24" name="Subtitle Placeholder">
            <a:extLst>
              <a:ext uri="{FF2B5EF4-FFF2-40B4-BE49-F238E27FC236}">
                <a16:creationId xmlns:a16="http://schemas.microsoft.com/office/drawing/2014/main" id="{E14BE4D4-A7FC-9557-3271-D4088C04E79B}"/>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32" name="Department/unit name Placeholder">
            <a:extLst>
              <a:ext uri="{FF2B5EF4-FFF2-40B4-BE49-F238E27FC236}">
                <a16:creationId xmlns:a16="http://schemas.microsoft.com/office/drawing/2014/main" id="{5CA5320C-70CA-7F64-3D32-B994D01BD608}"/>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6" name="Slide Number Placeholder">
            <a:extLst>
              <a:ext uri="{FF2B5EF4-FFF2-40B4-BE49-F238E27FC236}">
                <a16:creationId xmlns:a16="http://schemas.microsoft.com/office/drawing/2014/main" id="{2D0D6A88-2FF4-ED2F-DB76-9BB2C9C00F37}"/>
              </a:ext>
              <a:ext uri="{C183D7F6-B498-43B3-948B-1728B52AA6E4}">
                <adec:decorative xmlns:adec="http://schemas.microsoft.com/office/drawing/2017/decorative" val="1"/>
              </a:ext>
            </a:extLst>
          </p:cNvPr>
          <p:cNvSpPr>
            <a:spLocks noGrp="1"/>
          </p:cNvSpPr>
          <p:nvPr>
            <p:ph type="sldNum" sz="quarter" idx="14"/>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76884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493BA29-88DB-9209-4439-6C9327AE69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3" cy="6856612"/>
          </a:xfrm>
          <a:prstGeom prst="rect">
            <a:avLst/>
          </a:prstGeom>
        </p:spPr>
      </p:pic>
      <p:pic>
        <p:nvPicPr>
          <p:cNvPr id="10" name="Block I">
            <a:extLst>
              <a:ext uri="{FF2B5EF4-FFF2-40B4-BE49-F238E27FC236}">
                <a16:creationId xmlns:a16="http://schemas.microsoft.com/office/drawing/2014/main" id="{72E36FC3-13D9-5B7F-F024-ECE203ECE5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7" name="Title Accent">
            <a:extLst>
              <a:ext uri="{FF2B5EF4-FFF2-40B4-BE49-F238E27FC236}">
                <a16:creationId xmlns:a16="http://schemas.microsoft.com/office/drawing/2014/main" id="{70DB334B-58BA-FA46-760E-299BA028B952}"/>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rgbClr val="FF5F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itle Placeholder">
            <a:extLst>
              <a:ext uri="{FF2B5EF4-FFF2-40B4-BE49-F238E27FC236}">
                <a16:creationId xmlns:a16="http://schemas.microsoft.com/office/drawing/2014/main" id="{9022AEE9-9854-64A4-8425-2C701E7B8A64}"/>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dirty="0"/>
              <a:t>HEADING</a:t>
            </a:r>
          </a:p>
        </p:txBody>
      </p:sp>
      <p:sp>
        <p:nvSpPr>
          <p:cNvPr id="9" name="Subtitle Placeholder">
            <a:extLst>
              <a:ext uri="{FF2B5EF4-FFF2-40B4-BE49-F238E27FC236}">
                <a16:creationId xmlns:a16="http://schemas.microsoft.com/office/drawing/2014/main" id="{06092AA5-D5FE-2CF4-EDF1-CED258F3F204}"/>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12" name="Department/unit name Placeholder">
            <a:extLst>
              <a:ext uri="{FF2B5EF4-FFF2-40B4-BE49-F238E27FC236}">
                <a16:creationId xmlns:a16="http://schemas.microsoft.com/office/drawing/2014/main" id="{1A96EBAC-4595-0697-28AB-2D8283139385}"/>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3" name="Slide Number Placeholder">
            <a:extLst>
              <a:ext uri="{FF2B5EF4-FFF2-40B4-BE49-F238E27FC236}">
                <a16:creationId xmlns:a16="http://schemas.microsoft.com/office/drawing/2014/main" id="{B004C974-18EE-90F8-50C2-6B74362B7EB0}"/>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01273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pic>
        <p:nvPicPr>
          <p:cNvPr id="8" name="Background">
            <a:extLst>
              <a:ext uri="{FF2B5EF4-FFF2-40B4-BE49-F238E27FC236}">
                <a16:creationId xmlns:a16="http://schemas.microsoft.com/office/drawing/2014/main" id="{4E2EB510-CA6D-090B-7475-EB8A202EE1A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2" cy="6856612"/>
          </a:xfrm>
          <a:prstGeom prst="rect">
            <a:avLst/>
          </a:prstGeom>
        </p:spPr>
      </p:pic>
      <p:pic>
        <p:nvPicPr>
          <p:cNvPr id="10" name="Block I">
            <a:extLst>
              <a:ext uri="{FF2B5EF4-FFF2-40B4-BE49-F238E27FC236}">
                <a16:creationId xmlns:a16="http://schemas.microsoft.com/office/drawing/2014/main" id="{68FCE613-86B1-45E6-BB32-58EB7FA4BA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098275" y="279019"/>
            <a:ext cx="528575" cy="762367"/>
          </a:xfrm>
          <a:prstGeom prst="rect">
            <a:avLst/>
          </a:prstGeom>
        </p:spPr>
      </p:pic>
      <p:sp>
        <p:nvSpPr>
          <p:cNvPr id="5" name="Title accent">
            <a:extLst>
              <a:ext uri="{FF2B5EF4-FFF2-40B4-BE49-F238E27FC236}">
                <a16:creationId xmlns:a16="http://schemas.microsoft.com/office/drawing/2014/main" id="{9D88B7D3-8E4C-8BC3-801C-DEA164218AD9}"/>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Placeholder">
            <a:extLst>
              <a:ext uri="{FF2B5EF4-FFF2-40B4-BE49-F238E27FC236}">
                <a16:creationId xmlns:a16="http://schemas.microsoft.com/office/drawing/2014/main" id="{DB230F21-1FBA-D776-0144-95076DA261C2}"/>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dirty="0"/>
              <a:t>HEADING</a:t>
            </a:r>
          </a:p>
        </p:txBody>
      </p:sp>
      <p:sp>
        <p:nvSpPr>
          <p:cNvPr id="7" name="Subtitle Placeholder">
            <a:extLst>
              <a:ext uri="{FF2B5EF4-FFF2-40B4-BE49-F238E27FC236}">
                <a16:creationId xmlns:a16="http://schemas.microsoft.com/office/drawing/2014/main" id="{1BA84641-52D3-F667-A202-043557B06E8C}"/>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13" name="Department/Unit name Placeholder">
            <a:extLst>
              <a:ext uri="{FF2B5EF4-FFF2-40B4-BE49-F238E27FC236}">
                <a16:creationId xmlns:a16="http://schemas.microsoft.com/office/drawing/2014/main" id="{734D93D2-3734-2540-A03F-C47C6DD21233}"/>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3" name="Slide Number Placeholder">
            <a:extLst>
              <a:ext uri="{FF2B5EF4-FFF2-40B4-BE49-F238E27FC236}">
                <a16:creationId xmlns:a16="http://schemas.microsoft.com/office/drawing/2014/main" id="{45E21822-BD18-9D54-B62B-8E5D54BCF3BE}"/>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881333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pic>
        <p:nvPicPr>
          <p:cNvPr id="3" name="Background">
            <a:extLst>
              <a:ext uri="{FF2B5EF4-FFF2-40B4-BE49-F238E27FC236}">
                <a16:creationId xmlns:a16="http://schemas.microsoft.com/office/drawing/2014/main" id="{2F9A8B31-E9F1-E958-5770-0E4DC6EC1F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Block I">
            <a:extLst>
              <a:ext uri="{FF2B5EF4-FFF2-40B4-BE49-F238E27FC236}">
                <a16:creationId xmlns:a16="http://schemas.microsoft.com/office/drawing/2014/main" id="{372EC9F4-B30C-7841-50F3-CAE581C4ACF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6" name="Title Accent">
            <a:extLst>
              <a:ext uri="{FF2B5EF4-FFF2-40B4-BE49-F238E27FC236}">
                <a16:creationId xmlns:a16="http://schemas.microsoft.com/office/drawing/2014/main" id="{7F62A38B-0BBB-7A39-BE3D-4B696AE8F248}"/>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rgbClr val="FF5F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itle Placeholder">
            <a:extLst>
              <a:ext uri="{FF2B5EF4-FFF2-40B4-BE49-F238E27FC236}">
                <a16:creationId xmlns:a16="http://schemas.microsoft.com/office/drawing/2014/main" id="{C8C38F5E-9BC0-719F-02FF-D9B0010B4E12}"/>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dirty="0"/>
              <a:t>HEADING</a:t>
            </a:r>
          </a:p>
        </p:txBody>
      </p:sp>
      <p:sp>
        <p:nvSpPr>
          <p:cNvPr id="8" name="Subtitle Placeholder">
            <a:extLst>
              <a:ext uri="{FF2B5EF4-FFF2-40B4-BE49-F238E27FC236}">
                <a16:creationId xmlns:a16="http://schemas.microsoft.com/office/drawing/2014/main" id="{93DA8837-8538-EC91-4522-8F7D0204BE34}"/>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12" name="Department/Unit name Placeholder">
            <a:extLst>
              <a:ext uri="{FF2B5EF4-FFF2-40B4-BE49-F238E27FC236}">
                <a16:creationId xmlns:a16="http://schemas.microsoft.com/office/drawing/2014/main" id="{C3874A56-F068-73F4-0F8E-2728FC25B40F}"/>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FD4F4EDB-DDC3-8969-B1D8-C97542C1EFDC}"/>
              </a:ext>
              <a:ext uri="{C183D7F6-B498-43B3-948B-1728B52AA6E4}">
                <adec:decorative xmlns:adec="http://schemas.microsoft.com/office/drawing/2017/decorative" val="1"/>
              </a:ext>
            </a:extLst>
          </p:cNvPr>
          <p:cNvSpPr>
            <a:spLocks noGrp="1"/>
          </p:cNvSpPr>
          <p:nvPr>
            <p:ph type="sldNum" sz="quarter" idx="16"/>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3096736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 Slide 1">
    <p:spTree>
      <p:nvGrpSpPr>
        <p:cNvPr id="1" name=""/>
        <p:cNvGrpSpPr/>
        <p:nvPr/>
      </p:nvGrpSpPr>
      <p:grpSpPr>
        <a:xfrm>
          <a:off x="0" y="0"/>
          <a:ext cx="0" cy="0"/>
          <a:chOff x="0" y="0"/>
          <a:chExt cx="0" cy="0"/>
        </a:xfrm>
      </p:grpSpPr>
      <p:pic>
        <p:nvPicPr>
          <p:cNvPr id="3" name="Picture 2" descr="A picture containing outdoor&#10;&#10;Description automatically generated">
            <a:extLst>
              <a:ext uri="{FF2B5EF4-FFF2-40B4-BE49-F238E27FC236}">
                <a16:creationId xmlns:a16="http://schemas.microsoft.com/office/drawing/2014/main" id="{2DC2EA98-9C0B-0656-7189-50959CB931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pic>
        <p:nvPicPr>
          <p:cNvPr id="5" name="Block I">
            <a:extLst>
              <a:ext uri="{FF2B5EF4-FFF2-40B4-BE49-F238E27FC236}">
                <a16:creationId xmlns:a16="http://schemas.microsoft.com/office/drawing/2014/main" id="{B6F3FFB3-15FF-5FEF-255A-ED6AEE9D57D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4" name="Title Placeholder">
            <a:extLst>
              <a:ext uri="{FF2B5EF4-FFF2-40B4-BE49-F238E27FC236}">
                <a16:creationId xmlns:a16="http://schemas.microsoft.com/office/drawing/2014/main" id="{F7E785B2-7E34-E0D4-0458-2031C02479F1}"/>
              </a:ext>
            </a:extLst>
          </p:cNvPr>
          <p:cNvSpPr>
            <a:spLocks noGrp="1"/>
          </p:cNvSpPr>
          <p:nvPr>
            <p:ph type="title" hasCustomPrompt="1"/>
          </p:nvPr>
        </p:nvSpPr>
        <p:spPr>
          <a:xfrm>
            <a:off x="838200" y="2687996"/>
            <a:ext cx="10515600" cy="1325563"/>
          </a:xfrm>
        </p:spPr>
        <p:txBody>
          <a:bodyPr/>
          <a:lstStyle>
            <a:lvl1pPr algn="ctr">
              <a:lnSpc>
                <a:spcPct val="100000"/>
              </a:lnSpc>
              <a:defRPr sz="6000">
                <a:solidFill>
                  <a:schemeClr val="bg1"/>
                </a:solidFill>
              </a:defRPr>
            </a:lvl1pPr>
          </a:lstStyle>
          <a:p>
            <a:r>
              <a:rPr lang="en-US" dirty="0"/>
              <a:t>Heading</a:t>
            </a:r>
          </a:p>
        </p:txBody>
      </p:sp>
      <p:sp>
        <p:nvSpPr>
          <p:cNvPr id="15" name="Title underscore">
            <a:extLst>
              <a:ext uri="{FF2B5EF4-FFF2-40B4-BE49-F238E27FC236}">
                <a16:creationId xmlns:a16="http://schemas.microsoft.com/office/drawing/2014/main" id="{73C213B8-2261-4AAB-8CED-8BDC7849CB49}"/>
              </a:ext>
              <a:ext uri="{C183D7F6-B498-43B3-948B-1728B52AA6E4}">
                <adec:decorative xmlns:adec="http://schemas.microsoft.com/office/drawing/2017/decorative" val="1"/>
              </a:ext>
            </a:extLst>
          </p:cNvPr>
          <p:cNvSpPr/>
          <p:nvPr userDrawn="1"/>
        </p:nvSpPr>
        <p:spPr>
          <a:xfrm>
            <a:off x="5455664" y="4159281"/>
            <a:ext cx="1275549" cy="141956"/>
          </a:xfrm>
          <a:prstGeom prst="rect">
            <a:avLst/>
          </a:prstGeom>
          <a:solidFill>
            <a:srgbClr val="FF5F0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Department/Unit name Placeholder">
            <a:extLst>
              <a:ext uri="{FF2B5EF4-FFF2-40B4-BE49-F238E27FC236}">
                <a16:creationId xmlns:a16="http://schemas.microsoft.com/office/drawing/2014/main" id="{43F3769A-076E-8C78-317D-5BCB57976EF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10" name="Slide Number Placeholder">
            <a:extLst>
              <a:ext uri="{FF2B5EF4-FFF2-40B4-BE49-F238E27FC236}">
                <a16:creationId xmlns:a16="http://schemas.microsoft.com/office/drawing/2014/main" id="{576D1151-1586-A4CD-17CD-700A8ECAB741}"/>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296970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08955-08BB-4699-BDD8-1E3D7EEFD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5" name="Text Placeholder 4">
            <a:extLst>
              <a:ext uri="{FF2B5EF4-FFF2-40B4-BE49-F238E27FC236}">
                <a16:creationId xmlns:a16="http://schemas.microsoft.com/office/drawing/2014/main" id="{AA3B2E1F-8BE8-6F6E-A1F6-527F51B3D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EB605B6C-A108-B529-76C2-7C90E4E90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j-lt"/>
              </a:defRPr>
            </a:lvl1p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2578492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63" r:id="rId6"/>
    <p:sldLayoutId id="2147483664" r:id="rId7"/>
    <p:sldLayoutId id="2147483665" r:id="rId8"/>
    <p:sldLayoutId id="2147483651" r:id="rId9"/>
    <p:sldLayoutId id="2147483666" r:id="rId10"/>
    <p:sldLayoutId id="2147483671" r:id="rId11"/>
    <p:sldLayoutId id="2147483670" r:id="rId12"/>
    <p:sldLayoutId id="2147483652" r:id="rId13"/>
    <p:sldLayoutId id="2147483681" r:id="rId14"/>
    <p:sldLayoutId id="2147483682" r:id="rId15"/>
    <p:sldLayoutId id="2147483653" r:id="rId16"/>
    <p:sldLayoutId id="2147483672" r:id="rId17"/>
    <p:sldLayoutId id="2147483673" r:id="rId18"/>
    <p:sldLayoutId id="2147483675" r:id="rId19"/>
    <p:sldLayoutId id="2147483676" r:id="rId20"/>
    <p:sldLayoutId id="2147483677" r:id="rId21"/>
    <p:sldLayoutId id="2147483678" r:id="rId22"/>
    <p:sldLayoutId id="2147483679" r:id="rId23"/>
    <p:sldLayoutId id="2147483680" r:id="rId24"/>
    <p:sldLayoutId id="2147483654" r:id="rId25"/>
    <p:sldLayoutId id="2147483655" r:id="rId26"/>
    <p:sldLayoutId id="2147483656" r:id="rId27"/>
    <p:sldLayoutId id="2147483657" r:id="rId28"/>
    <p:sldLayoutId id="2147483667" r:id="rId29"/>
    <p:sldLayoutId id="2147483668" r:id="rId3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5.png"/><Relationship Id="rId7" Type="http://schemas.openxmlformats.org/officeDocument/2006/relationships/diagramColors" Target="../diagrams/colors9.xml"/><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5.png"/><Relationship Id="rId7" Type="http://schemas.openxmlformats.org/officeDocument/2006/relationships/diagramColors" Target="../diagrams/colors10.xml"/><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5.png"/><Relationship Id="rId7" Type="http://schemas.openxmlformats.org/officeDocument/2006/relationships/diagramColors" Target="../diagrams/colors11.xml"/><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8.png"/><Relationship Id="rId7" Type="http://schemas.openxmlformats.org/officeDocument/2006/relationships/diagramColors" Target="../diagrams/colors13.xml"/><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6.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5.png"/><Relationship Id="rId7" Type="http://schemas.openxmlformats.org/officeDocument/2006/relationships/diagramColors" Target="../diagrams/colors14.xml"/><Relationship Id="rId2" Type="http://schemas.openxmlformats.org/officeDocument/2006/relationships/image" Target="../media/image29.png"/><Relationship Id="rId1" Type="http://schemas.openxmlformats.org/officeDocument/2006/relationships/slideLayout" Target="../slideLayouts/slideLayout24.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1.png"/><Relationship Id="rId7" Type="http://schemas.openxmlformats.org/officeDocument/2006/relationships/diagramColors" Target="../diagrams/colors15.xml"/><Relationship Id="rId2" Type="http://schemas.openxmlformats.org/officeDocument/2006/relationships/image" Target="../media/image30.png"/><Relationship Id="rId1" Type="http://schemas.openxmlformats.org/officeDocument/2006/relationships/slideLayout" Target="../slideLayouts/slideLayout2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PNG"/><Relationship Id="rId7" Type="http://schemas.openxmlformats.org/officeDocument/2006/relationships/diagramQuickStyle" Target="../diagrams/quickStyle1.xml"/><Relationship Id="rId2" Type="http://schemas.openxmlformats.org/officeDocument/2006/relationships/image" Target="../media/image13.png"/><Relationship Id="rId1" Type="http://schemas.openxmlformats.org/officeDocument/2006/relationships/slideLayout" Target="../slideLayouts/slideLayout2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5.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png"/><Relationship Id="rId7" Type="http://schemas.openxmlformats.org/officeDocument/2006/relationships/diagramColors" Target="../diagrams/colors2.xml"/><Relationship Id="rId2" Type="http://schemas.openxmlformats.org/officeDocument/2006/relationships/image" Target="../media/image16.png"/><Relationship Id="rId1" Type="http://schemas.openxmlformats.org/officeDocument/2006/relationships/slideLayout" Target="../slideLayouts/slideLayout2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9.png"/><Relationship Id="rId7" Type="http://schemas.openxmlformats.org/officeDocument/2006/relationships/diagramQuickStyle" Target="../diagrams/quickStyle3.xml"/><Relationship Id="rId2" Type="http://schemas.openxmlformats.org/officeDocument/2006/relationships/image" Target="../media/image18.png"/><Relationship Id="rId1" Type="http://schemas.openxmlformats.org/officeDocument/2006/relationships/slideLayout" Target="../slideLayouts/slideLayout2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0.pn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2.png"/><Relationship Id="rId7" Type="http://schemas.openxmlformats.org/officeDocument/2006/relationships/diagramQuickStyle" Target="../diagrams/quickStyle4.xml"/><Relationship Id="rId2"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3.pn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69BD7E6D-68EA-C100-56C2-1BE0E5707DE4}"/>
              </a:ext>
            </a:extLst>
          </p:cNvPr>
          <p:cNvSpPr>
            <a:spLocks noGrp="1"/>
          </p:cNvSpPr>
          <p:nvPr>
            <p:ph type="body" sz="quarter" idx="10"/>
          </p:nvPr>
        </p:nvSpPr>
        <p:spPr/>
        <p:txBody>
          <a:bodyPr>
            <a:normAutofit fontScale="70000" lnSpcReduction="20000"/>
          </a:bodyPr>
          <a:lstStyle/>
          <a:p>
            <a:r>
              <a:rPr lang="en-US" dirty="0"/>
              <a:t>Privacy Preservation in Distributed Deep Learning</a:t>
            </a:r>
          </a:p>
          <a:p>
            <a:r>
              <a:rPr lang="en-US" dirty="0"/>
              <a:t>Applications</a:t>
            </a:r>
          </a:p>
        </p:txBody>
      </p:sp>
      <p:sp>
        <p:nvSpPr>
          <p:cNvPr id="3" name="Department/Unit name Placeholder">
            <a:extLst>
              <a:ext uri="{FF2B5EF4-FFF2-40B4-BE49-F238E27FC236}">
                <a16:creationId xmlns:a16="http://schemas.microsoft.com/office/drawing/2014/main" id="{15DB833C-13EF-7106-C46D-A33BCD676F0B}"/>
              </a:ext>
            </a:extLst>
          </p:cNvPr>
          <p:cNvSpPr>
            <a:spLocks noGrp="1"/>
          </p:cNvSpPr>
          <p:nvPr>
            <p:ph type="body" sz="quarter" idx="11"/>
          </p:nvPr>
        </p:nvSpPr>
        <p:spPr/>
        <p:txBody>
          <a:bodyPr>
            <a:normAutofit/>
          </a:bodyPr>
          <a:lstStyle/>
          <a:p>
            <a:r>
              <a:rPr lang="en-US" dirty="0"/>
              <a:t>Akash Govind Kuttikad</a:t>
            </a:r>
          </a:p>
        </p:txBody>
      </p:sp>
      <p:sp>
        <p:nvSpPr>
          <p:cNvPr id="4" name="Date Placeholder">
            <a:extLst>
              <a:ext uri="{FF2B5EF4-FFF2-40B4-BE49-F238E27FC236}">
                <a16:creationId xmlns:a16="http://schemas.microsoft.com/office/drawing/2014/main" id="{68658F96-188B-06FA-ADF7-F421774E5D1D}"/>
              </a:ext>
            </a:extLst>
          </p:cNvPr>
          <p:cNvSpPr>
            <a:spLocks noGrp="1"/>
          </p:cNvSpPr>
          <p:nvPr>
            <p:ph type="body" sz="quarter" idx="12"/>
          </p:nvPr>
        </p:nvSpPr>
        <p:spPr/>
        <p:txBody>
          <a:bodyPr/>
          <a:lstStyle/>
          <a:p>
            <a:r>
              <a:rPr lang="en-US" dirty="0"/>
              <a:t>CS 498 - Trustworthy ML -Fall 2022</a:t>
            </a:r>
          </a:p>
        </p:txBody>
      </p:sp>
    </p:spTree>
    <p:extLst>
      <p:ext uri="{BB962C8B-B14F-4D97-AF65-F5344CB8AC3E}">
        <p14:creationId xmlns:p14="http://schemas.microsoft.com/office/powerpoint/2010/main" val="262552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10</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Sample Attacks</a:t>
            </a:r>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pic>
        <p:nvPicPr>
          <p:cNvPr id="13" name="Picture 12">
            <a:extLst>
              <a:ext uri="{FF2B5EF4-FFF2-40B4-BE49-F238E27FC236}">
                <a16:creationId xmlns:a16="http://schemas.microsoft.com/office/drawing/2014/main" id="{194A356D-A683-A018-1D62-BB3752EC1215}"/>
              </a:ext>
            </a:extLst>
          </p:cNvPr>
          <p:cNvPicPr>
            <a:picLocks noChangeAspect="1"/>
          </p:cNvPicPr>
          <p:nvPr/>
        </p:nvPicPr>
        <p:blipFill rotWithShape="1">
          <a:blip r:embed="rId2">
            <a:extLst>
              <a:ext uri="{28A0092B-C50C-407E-A947-70E740481C1C}">
                <a14:useLocalDpi xmlns:a14="http://schemas.microsoft.com/office/drawing/2010/main" val="0"/>
              </a:ext>
            </a:extLst>
          </a:blip>
          <a:srcRect l="27196" r="54697"/>
          <a:stretch/>
        </p:blipFill>
        <p:spPr>
          <a:xfrm>
            <a:off x="1703725" y="2048774"/>
            <a:ext cx="1249680" cy="4067317"/>
          </a:xfrm>
          <a:prstGeom prst="rect">
            <a:avLst/>
          </a:prstGeom>
        </p:spPr>
      </p:pic>
      <p:pic>
        <p:nvPicPr>
          <p:cNvPr id="14" name="Picture 13">
            <a:extLst>
              <a:ext uri="{FF2B5EF4-FFF2-40B4-BE49-F238E27FC236}">
                <a16:creationId xmlns:a16="http://schemas.microsoft.com/office/drawing/2014/main" id="{8BC4CE60-0E16-49A3-9E00-0230C9CFC895}"/>
              </a:ext>
            </a:extLst>
          </p:cNvPr>
          <p:cNvPicPr>
            <a:picLocks noChangeAspect="1"/>
          </p:cNvPicPr>
          <p:nvPr/>
        </p:nvPicPr>
        <p:blipFill rotWithShape="1">
          <a:blip r:embed="rId2">
            <a:extLst>
              <a:ext uri="{28A0092B-C50C-407E-A947-70E740481C1C}">
                <a14:useLocalDpi xmlns:a14="http://schemas.microsoft.com/office/drawing/2010/main" val="0"/>
              </a:ext>
            </a:extLst>
          </a:blip>
          <a:srcRect r="84226"/>
          <a:stretch/>
        </p:blipFill>
        <p:spPr>
          <a:xfrm>
            <a:off x="3110245" y="2048773"/>
            <a:ext cx="1088721" cy="4067317"/>
          </a:xfrm>
          <a:prstGeom prst="rect">
            <a:avLst/>
          </a:prstGeom>
        </p:spPr>
      </p:pic>
      <p:sp>
        <p:nvSpPr>
          <p:cNvPr id="15" name="Text Placeholder 2">
            <a:extLst>
              <a:ext uri="{FF2B5EF4-FFF2-40B4-BE49-F238E27FC236}">
                <a16:creationId xmlns:a16="http://schemas.microsoft.com/office/drawing/2014/main" id="{42E8369B-5ADB-4916-E8A1-5D5F0C7A798D}"/>
              </a:ext>
            </a:extLst>
          </p:cNvPr>
          <p:cNvSpPr txBox="1">
            <a:spLocks/>
          </p:cNvSpPr>
          <p:nvPr/>
        </p:nvSpPr>
        <p:spPr>
          <a:xfrm>
            <a:off x="680720" y="1441726"/>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endParaRPr lang="en-US" sz="2000" b="1" dirty="0"/>
          </a:p>
          <a:p>
            <a:pPr marL="0" indent="0">
              <a:buNone/>
            </a:pPr>
            <a:endParaRPr lang="en-US" sz="2000" dirty="0"/>
          </a:p>
          <a:p>
            <a:endParaRPr lang="en-US" sz="2000" dirty="0"/>
          </a:p>
        </p:txBody>
      </p:sp>
      <p:sp>
        <p:nvSpPr>
          <p:cNvPr id="16" name="Text Placeholder 2">
            <a:extLst>
              <a:ext uri="{FF2B5EF4-FFF2-40B4-BE49-F238E27FC236}">
                <a16:creationId xmlns:a16="http://schemas.microsoft.com/office/drawing/2014/main" id="{DB8A65BB-50A7-0B9C-7F0E-017F57049026}"/>
              </a:ext>
            </a:extLst>
          </p:cNvPr>
          <p:cNvSpPr txBox="1">
            <a:spLocks/>
          </p:cNvSpPr>
          <p:nvPr/>
        </p:nvSpPr>
        <p:spPr>
          <a:xfrm>
            <a:off x="609600" y="1253356"/>
            <a:ext cx="10942320" cy="4674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Can you guess what are the numbers that the attacker attempts to reconstruct?</a:t>
            </a:r>
          </a:p>
        </p:txBody>
      </p:sp>
      <p:sp>
        <p:nvSpPr>
          <p:cNvPr id="20" name="TextBox 19">
            <a:extLst>
              <a:ext uri="{FF2B5EF4-FFF2-40B4-BE49-F238E27FC236}">
                <a16:creationId xmlns:a16="http://schemas.microsoft.com/office/drawing/2014/main" id="{936A1F37-425F-C0AC-B16F-2567C55A4937}"/>
              </a:ext>
            </a:extLst>
          </p:cNvPr>
          <p:cNvSpPr txBox="1"/>
          <p:nvPr/>
        </p:nvSpPr>
        <p:spPr>
          <a:xfrm>
            <a:off x="100766" y="3781998"/>
            <a:ext cx="1659429" cy="646331"/>
          </a:xfrm>
          <a:prstGeom prst="rect">
            <a:avLst/>
          </a:prstGeom>
          <a:noFill/>
        </p:spPr>
        <p:txBody>
          <a:bodyPr wrap="none" rtlCol="0">
            <a:spAutoFit/>
          </a:bodyPr>
          <a:lstStyle/>
          <a:p>
            <a:pPr algn="ctr"/>
            <a:r>
              <a:rPr lang="en-IN" dirty="0"/>
              <a:t>Attacker</a:t>
            </a:r>
          </a:p>
          <a:p>
            <a:pPr algn="ctr"/>
            <a:r>
              <a:rPr lang="en-IN" dirty="0"/>
              <a:t>Reconstruction</a:t>
            </a:r>
          </a:p>
        </p:txBody>
      </p:sp>
      <p:sp>
        <p:nvSpPr>
          <p:cNvPr id="22" name="TextBox 21">
            <a:extLst>
              <a:ext uri="{FF2B5EF4-FFF2-40B4-BE49-F238E27FC236}">
                <a16:creationId xmlns:a16="http://schemas.microsoft.com/office/drawing/2014/main" id="{35F74401-A308-4D7F-9949-D7917E331CD6}"/>
              </a:ext>
            </a:extLst>
          </p:cNvPr>
          <p:cNvSpPr txBox="1"/>
          <p:nvPr/>
        </p:nvSpPr>
        <p:spPr>
          <a:xfrm>
            <a:off x="4198966" y="4845040"/>
            <a:ext cx="1350050" cy="646331"/>
          </a:xfrm>
          <a:prstGeom prst="rect">
            <a:avLst/>
          </a:prstGeom>
          <a:noFill/>
        </p:spPr>
        <p:txBody>
          <a:bodyPr wrap="none" rtlCol="0">
            <a:spAutoFit/>
          </a:bodyPr>
          <a:lstStyle/>
          <a:p>
            <a:pPr algn="ctr"/>
            <a:r>
              <a:rPr lang="el-GR" b="1" dirty="0">
                <a:latin typeface="Cambria Math" panose="02040503050406030204" pitchFamily="18" charset="0"/>
                <a:ea typeface="Cambria Math" panose="02040503050406030204" pitchFamily="18" charset="0"/>
              </a:rPr>
              <a:t>⇒</a:t>
            </a:r>
            <a:r>
              <a:rPr lang="en-IN" b="1" dirty="0">
                <a:latin typeface="Cambria Math" panose="02040503050406030204" pitchFamily="18" charset="0"/>
                <a:ea typeface="Cambria Math" panose="02040503050406030204" pitchFamily="18" charset="0"/>
              </a:rPr>
              <a:t> </a:t>
            </a:r>
            <a:r>
              <a:rPr lang="el-GR" b="1" dirty="0"/>
              <a:t>α</a:t>
            </a:r>
            <a:r>
              <a:rPr lang="en-IN" b="1" dirty="0"/>
              <a:t> = 0</a:t>
            </a:r>
          </a:p>
          <a:p>
            <a:pPr algn="ctr"/>
            <a:r>
              <a:rPr lang="en-IN" b="1" dirty="0"/>
              <a:t>No privacy!</a:t>
            </a:r>
          </a:p>
        </p:txBody>
      </p:sp>
      <p:sp>
        <p:nvSpPr>
          <p:cNvPr id="26" name="TextBox 25">
            <a:extLst>
              <a:ext uri="{FF2B5EF4-FFF2-40B4-BE49-F238E27FC236}">
                <a16:creationId xmlns:a16="http://schemas.microsoft.com/office/drawing/2014/main" id="{AD8BCB66-7A4A-DFE2-7C0E-747147430E97}"/>
              </a:ext>
            </a:extLst>
          </p:cNvPr>
          <p:cNvSpPr txBox="1"/>
          <p:nvPr/>
        </p:nvSpPr>
        <p:spPr>
          <a:xfrm>
            <a:off x="4273035" y="3777958"/>
            <a:ext cx="958917" cy="646331"/>
          </a:xfrm>
          <a:prstGeom prst="rect">
            <a:avLst/>
          </a:prstGeom>
          <a:noFill/>
        </p:spPr>
        <p:txBody>
          <a:bodyPr wrap="none" rtlCol="0">
            <a:spAutoFit/>
          </a:bodyPr>
          <a:lstStyle/>
          <a:p>
            <a:pPr algn="ctr"/>
            <a:r>
              <a:rPr lang="en-IN" dirty="0"/>
              <a:t>Ground </a:t>
            </a:r>
          </a:p>
          <a:p>
            <a:pPr algn="ctr"/>
            <a:r>
              <a:rPr lang="en-IN" dirty="0"/>
              <a:t>Truth</a:t>
            </a:r>
          </a:p>
        </p:txBody>
      </p:sp>
      <p:graphicFrame>
        <p:nvGraphicFramePr>
          <p:cNvPr id="28" name="Diagram 27">
            <a:extLst>
              <a:ext uri="{FF2B5EF4-FFF2-40B4-BE49-F238E27FC236}">
                <a16:creationId xmlns:a16="http://schemas.microsoft.com/office/drawing/2014/main" id="{A0132BE6-82D2-B265-51FB-DF5837736223}"/>
              </a:ext>
            </a:extLst>
          </p:cNvPr>
          <p:cNvGraphicFramePr/>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4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11</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Sample Attacks</a:t>
            </a:r>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pic>
        <p:nvPicPr>
          <p:cNvPr id="13" name="Picture 12">
            <a:extLst>
              <a:ext uri="{FF2B5EF4-FFF2-40B4-BE49-F238E27FC236}">
                <a16:creationId xmlns:a16="http://schemas.microsoft.com/office/drawing/2014/main" id="{194A356D-A683-A018-1D62-BB3752EC1215}"/>
              </a:ext>
            </a:extLst>
          </p:cNvPr>
          <p:cNvPicPr>
            <a:picLocks noChangeAspect="1"/>
          </p:cNvPicPr>
          <p:nvPr/>
        </p:nvPicPr>
        <p:blipFill rotWithShape="1">
          <a:blip r:embed="rId2">
            <a:extLst>
              <a:ext uri="{28A0092B-C50C-407E-A947-70E740481C1C}">
                <a14:useLocalDpi xmlns:a14="http://schemas.microsoft.com/office/drawing/2010/main" val="0"/>
              </a:ext>
            </a:extLst>
          </a:blip>
          <a:srcRect l="27196" r="54697"/>
          <a:stretch/>
        </p:blipFill>
        <p:spPr>
          <a:xfrm>
            <a:off x="1703725" y="2048774"/>
            <a:ext cx="1249680" cy="4067317"/>
          </a:xfrm>
          <a:prstGeom prst="rect">
            <a:avLst/>
          </a:prstGeom>
        </p:spPr>
      </p:pic>
      <p:pic>
        <p:nvPicPr>
          <p:cNvPr id="14" name="Picture 13">
            <a:extLst>
              <a:ext uri="{FF2B5EF4-FFF2-40B4-BE49-F238E27FC236}">
                <a16:creationId xmlns:a16="http://schemas.microsoft.com/office/drawing/2014/main" id="{8BC4CE60-0E16-49A3-9E00-0230C9CFC895}"/>
              </a:ext>
            </a:extLst>
          </p:cNvPr>
          <p:cNvPicPr>
            <a:picLocks noChangeAspect="1"/>
          </p:cNvPicPr>
          <p:nvPr/>
        </p:nvPicPr>
        <p:blipFill rotWithShape="1">
          <a:blip r:embed="rId2">
            <a:extLst>
              <a:ext uri="{28A0092B-C50C-407E-A947-70E740481C1C}">
                <a14:useLocalDpi xmlns:a14="http://schemas.microsoft.com/office/drawing/2010/main" val="0"/>
              </a:ext>
            </a:extLst>
          </a:blip>
          <a:srcRect r="84226"/>
          <a:stretch/>
        </p:blipFill>
        <p:spPr>
          <a:xfrm>
            <a:off x="3110245" y="2048773"/>
            <a:ext cx="1088721" cy="4067317"/>
          </a:xfrm>
          <a:prstGeom prst="rect">
            <a:avLst/>
          </a:prstGeom>
        </p:spPr>
      </p:pic>
      <p:sp>
        <p:nvSpPr>
          <p:cNvPr id="15" name="Text Placeholder 2">
            <a:extLst>
              <a:ext uri="{FF2B5EF4-FFF2-40B4-BE49-F238E27FC236}">
                <a16:creationId xmlns:a16="http://schemas.microsoft.com/office/drawing/2014/main" id="{42E8369B-5ADB-4916-E8A1-5D5F0C7A798D}"/>
              </a:ext>
            </a:extLst>
          </p:cNvPr>
          <p:cNvSpPr txBox="1">
            <a:spLocks/>
          </p:cNvSpPr>
          <p:nvPr/>
        </p:nvSpPr>
        <p:spPr>
          <a:xfrm>
            <a:off x="680720" y="1441726"/>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endParaRPr lang="en-US" sz="2000" b="1" dirty="0"/>
          </a:p>
          <a:p>
            <a:pPr marL="0" indent="0">
              <a:buNone/>
            </a:pPr>
            <a:endParaRPr lang="en-US" sz="2000" dirty="0"/>
          </a:p>
          <a:p>
            <a:endParaRPr lang="en-US" sz="2000" dirty="0"/>
          </a:p>
        </p:txBody>
      </p:sp>
      <p:sp>
        <p:nvSpPr>
          <p:cNvPr id="16" name="Text Placeholder 2">
            <a:extLst>
              <a:ext uri="{FF2B5EF4-FFF2-40B4-BE49-F238E27FC236}">
                <a16:creationId xmlns:a16="http://schemas.microsoft.com/office/drawing/2014/main" id="{DB8A65BB-50A7-0B9C-7F0E-017F57049026}"/>
              </a:ext>
            </a:extLst>
          </p:cNvPr>
          <p:cNvSpPr txBox="1">
            <a:spLocks/>
          </p:cNvSpPr>
          <p:nvPr/>
        </p:nvSpPr>
        <p:spPr>
          <a:xfrm>
            <a:off x="609600" y="1253356"/>
            <a:ext cx="10942320" cy="4674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Can you guess what are the numbers that the attacker attempts to reconstruct?</a:t>
            </a:r>
          </a:p>
        </p:txBody>
      </p:sp>
      <p:pic>
        <p:nvPicPr>
          <p:cNvPr id="18" name="Picture 17">
            <a:extLst>
              <a:ext uri="{FF2B5EF4-FFF2-40B4-BE49-F238E27FC236}">
                <a16:creationId xmlns:a16="http://schemas.microsoft.com/office/drawing/2014/main" id="{7C12E9E5-CBAE-540E-89D9-E720A7FDCB1C}"/>
              </a:ext>
            </a:extLst>
          </p:cNvPr>
          <p:cNvPicPr>
            <a:picLocks noChangeAspect="1"/>
          </p:cNvPicPr>
          <p:nvPr/>
        </p:nvPicPr>
        <p:blipFill rotWithShape="1">
          <a:blip r:embed="rId3">
            <a:extLst>
              <a:ext uri="{28A0092B-C50C-407E-A947-70E740481C1C}">
                <a14:useLocalDpi xmlns:a14="http://schemas.microsoft.com/office/drawing/2010/main" val="0"/>
              </a:ext>
            </a:extLst>
          </a:blip>
          <a:srcRect l="85762"/>
          <a:stretch/>
        </p:blipFill>
        <p:spPr>
          <a:xfrm>
            <a:off x="7718329" y="2120391"/>
            <a:ext cx="982702" cy="4067317"/>
          </a:xfrm>
          <a:prstGeom prst="rect">
            <a:avLst/>
          </a:prstGeom>
        </p:spPr>
      </p:pic>
      <p:sp>
        <p:nvSpPr>
          <p:cNvPr id="20" name="TextBox 19">
            <a:extLst>
              <a:ext uri="{FF2B5EF4-FFF2-40B4-BE49-F238E27FC236}">
                <a16:creationId xmlns:a16="http://schemas.microsoft.com/office/drawing/2014/main" id="{936A1F37-425F-C0AC-B16F-2567C55A4937}"/>
              </a:ext>
            </a:extLst>
          </p:cNvPr>
          <p:cNvSpPr txBox="1"/>
          <p:nvPr/>
        </p:nvSpPr>
        <p:spPr>
          <a:xfrm>
            <a:off x="100766" y="3781998"/>
            <a:ext cx="1659429" cy="646331"/>
          </a:xfrm>
          <a:prstGeom prst="rect">
            <a:avLst/>
          </a:prstGeom>
          <a:noFill/>
        </p:spPr>
        <p:txBody>
          <a:bodyPr wrap="none" rtlCol="0">
            <a:spAutoFit/>
          </a:bodyPr>
          <a:lstStyle/>
          <a:p>
            <a:pPr algn="ctr"/>
            <a:r>
              <a:rPr lang="en-IN" dirty="0"/>
              <a:t>Attacker</a:t>
            </a:r>
          </a:p>
          <a:p>
            <a:pPr algn="ctr"/>
            <a:r>
              <a:rPr lang="en-IN" dirty="0"/>
              <a:t>Reconstruction</a:t>
            </a:r>
          </a:p>
        </p:txBody>
      </p:sp>
      <p:sp>
        <p:nvSpPr>
          <p:cNvPr id="22" name="TextBox 21">
            <a:extLst>
              <a:ext uri="{FF2B5EF4-FFF2-40B4-BE49-F238E27FC236}">
                <a16:creationId xmlns:a16="http://schemas.microsoft.com/office/drawing/2014/main" id="{35F74401-A308-4D7F-9949-D7917E331CD6}"/>
              </a:ext>
            </a:extLst>
          </p:cNvPr>
          <p:cNvSpPr txBox="1"/>
          <p:nvPr/>
        </p:nvSpPr>
        <p:spPr>
          <a:xfrm>
            <a:off x="4198966" y="4845040"/>
            <a:ext cx="1350050" cy="646331"/>
          </a:xfrm>
          <a:prstGeom prst="rect">
            <a:avLst/>
          </a:prstGeom>
          <a:noFill/>
        </p:spPr>
        <p:txBody>
          <a:bodyPr wrap="none" rtlCol="0">
            <a:spAutoFit/>
          </a:bodyPr>
          <a:lstStyle/>
          <a:p>
            <a:pPr algn="ctr"/>
            <a:r>
              <a:rPr lang="el-GR" b="1" dirty="0">
                <a:latin typeface="Cambria Math" panose="02040503050406030204" pitchFamily="18" charset="0"/>
                <a:ea typeface="Cambria Math" panose="02040503050406030204" pitchFamily="18" charset="0"/>
              </a:rPr>
              <a:t>⇒</a:t>
            </a:r>
            <a:r>
              <a:rPr lang="en-IN" b="1" dirty="0">
                <a:latin typeface="Cambria Math" panose="02040503050406030204" pitchFamily="18" charset="0"/>
                <a:ea typeface="Cambria Math" panose="02040503050406030204" pitchFamily="18" charset="0"/>
              </a:rPr>
              <a:t> </a:t>
            </a:r>
            <a:r>
              <a:rPr lang="el-GR" b="1" dirty="0"/>
              <a:t>α</a:t>
            </a:r>
            <a:r>
              <a:rPr lang="en-IN" b="1" dirty="0"/>
              <a:t> = 0</a:t>
            </a:r>
          </a:p>
          <a:p>
            <a:pPr algn="ctr"/>
            <a:r>
              <a:rPr lang="en-IN" b="1" dirty="0"/>
              <a:t>No privacy!</a:t>
            </a:r>
          </a:p>
        </p:txBody>
      </p:sp>
      <p:sp>
        <p:nvSpPr>
          <p:cNvPr id="23" name="TextBox 22">
            <a:extLst>
              <a:ext uri="{FF2B5EF4-FFF2-40B4-BE49-F238E27FC236}">
                <a16:creationId xmlns:a16="http://schemas.microsoft.com/office/drawing/2014/main" id="{D86F6D96-5CA6-4981-8430-3793E50C9CBC}"/>
              </a:ext>
            </a:extLst>
          </p:cNvPr>
          <p:cNvSpPr txBox="1"/>
          <p:nvPr/>
        </p:nvSpPr>
        <p:spPr>
          <a:xfrm>
            <a:off x="6059887" y="3742857"/>
            <a:ext cx="1659429" cy="646331"/>
          </a:xfrm>
          <a:prstGeom prst="rect">
            <a:avLst/>
          </a:prstGeom>
          <a:noFill/>
        </p:spPr>
        <p:txBody>
          <a:bodyPr wrap="none" rtlCol="0">
            <a:spAutoFit/>
          </a:bodyPr>
          <a:lstStyle/>
          <a:p>
            <a:pPr algn="ctr"/>
            <a:r>
              <a:rPr lang="en-IN" dirty="0"/>
              <a:t>Attacker</a:t>
            </a:r>
          </a:p>
          <a:p>
            <a:pPr algn="ctr"/>
            <a:r>
              <a:rPr lang="en-IN" dirty="0"/>
              <a:t>Reconstruction</a:t>
            </a:r>
          </a:p>
        </p:txBody>
      </p:sp>
      <p:sp>
        <p:nvSpPr>
          <p:cNvPr id="26" name="TextBox 25">
            <a:extLst>
              <a:ext uri="{FF2B5EF4-FFF2-40B4-BE49-F238E27FC236}">
                <a16:creationId xmlns:a16="http://schemas.microsoft.com/office/drawing/2014/main" id="{AD8BCB66-7A4A-DFE2-7C0E-747147430E97}"/>
              </a:ext>
            </a:extLst>
          </p:cNvPr>
          <p:cNvSpPr txBox="1"/>
          <p:nvPr/>
        </p:nvSpPr>
        <p:spPr>
          <a:xfrm>
            <a:off x="4273035" y="3777958"/>
            <a:ext cx="958917" cy="646331"/>
          </a:xfrm>
          <a:prstGeom prst="rect">
            <a:avLst/>
          </a:prstGeom>
          <a:noFill/>
        </p:spPr>
        <p:txBody>
          <a:bodyPr wrap="none" rtlCol="0">
            <a:spAutoFit/>
          </a:bodyPr>
          <a:lstStyle/>
          <a:p>
            <a:pPr algn="ctr"/>
            <a:r>
              <a:rPr lang="en-IN" dirty="0"/>
              <a:t>Ground </a:t>
            </a:r>
          </a:p>
          <a:p>
            <a:pPr algn="ctr"/>
            <a:r>
              <a:rPr lang="en-IN" dirty="0"/>
              <a:t>Truth</a:t>
            </a:r>
          </a:p>
        </p:txBody>
      </p:sp>
      <p:graphicFrame>
        <p:nvGraphicFramePr>
          <p:cNvPr id="28" name="Diagram 27">
            <a:extLst>
              <a:ext uri="{FF2B5EF4-FFF2-40B4-BE49-F238E27FC236}">
                <a16:creationId xmlns:a16="http://schemas.microsoft.com/office/drawing/2014/main" id="{A0132BE6-82D2-B265-51FB-DF5837736223}"/>
              </a:ext>
            </a:extLst>
          </p:cNvPr>
          <p:cNvGraphicFramePr/>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2200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12</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Sample Attacks</a:t>
            </a:r>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pic>
        <p:nvPicPr>
          <p:cNvPr id="13" name="Picture 12">
            <a:extLst>
              <a:ext uri="{FF2B5EF4-FFF2-40B4-BE49-F238E27FC236}">
                <a16:creationId xmlns:a16="http://schemas.microsoft.com/office/drawing/2014/main" id="{194A356D-A683-A018-1D62-BB3752EC1215}"/>
              </a:ext>
            </a:extLst>
          </p:cNvPr>
          <p:cNvPicPr>
            <a:picLocks noChangeAspect="1"/>
          </p:cNvPicPr>
          <p:nvPr/>
        </p:nvPicPr>
        <p:blipFill rotWithShape="1">
          <a:blip r:embed="rId2">
            <a:extLst>
              <a:ext uri="{28A0092B-C50C-407E-A947-70E740481C1C}">
                <a14:useLocalDpi xmlns:a14="http://schemas.microsoft.com/office/drawing/2010/main" val="0"/>
              </a:ext>
            </a:extLst>
          </a:blip>
          <a:srcRect l="27196" r="54697"/>
          <a:stretch/>
        </p:blipFill>
        <p:spPr>
          <a:xfrm>
            <a:off x="1703725" y="2048774"/>
            <a:ext cx="1249680" cy="4067317"/>
          </a:xfrm>
          <a:prstGeom prst="rect">
            <a:avLst/>
          </a:prstGeom>
        </p:spPr>
      </p:pic>
      <p:pic>
        <p:nvPicPr>
          <p:cNvPr id="14" name="Picture 13">
            <a:extLst>
              <a:ext uri="{FF2B5EF4-FFF2-40B4-BE49-F238E27FC236}">
                <a16:creationId xmlns:a16="http://schemas.microsoft.com/office/drawing/2014/main" id="{8BC4CE60-0E16-49A3-9E00-0230C9CFC895}"/>
              </a:ext>
            </a:extLst>
          </p:cNvPr>
          <p:cNvPicPr>
            <a:picLocks noChangeAspect="1"/>
          </p:cNvPicPr>
          <p:nvPr/>
        </p:nvPicPr>
        <p:blipFill rotWithShape="1">
          <a:blip r:embed="rId2">
            <a:extLst>
              <a:ext uri="{28A0092B-C50C-407E-A947-70E740481C1C}">
                <a14:useLocalDpi xmlns:a14="http://schemas.microsoft.com/office/drawing/2010/main" val="0"/>
              </a:ext>
            </a:extLst>
          </a:blip>
          <a:srcRect r="84226"/>
          <a:stretch/>
        </p:blipFill>
        <p:spPr>
          <a:xfrm>
            <a:off x="3110245" y="2048773"/>
            <a:ext cx="1088721" cy="4067317"/>
          </a:xfrm>
          <a:prstGeom prst="rect">
            <a:avLst/>
          </a:prstGeom>
        </p:spPr>
      </p:pic>
      <p:sp>
        <p:nvSpPr>
          <p:cNvPr id="15" name="Text Placeholder 2">
            <a:extLst>
              <a:ext uri="{FF2B5EF4-FFF2-40B4-BE49-F238E27FC236}">
                <a16:creationId xmlns:a16="http://schemas.microsoft.com/office/drawing/2014/main" id="{42E8369B-5ADB-4916-E8A1-5D5F0C7A798D}"/>
              </a:ext>
            </a:extLst>
          </p:cNvPr>
          <p:cNvSpPr txBox="1">
            <a:spLocks/>
          </p:cNvSpPr>
          <p:nvPr/>
        </p:nvSpPr>
        <p:spPr>
          <a:xfrm>
            <a:off x="680720" y="1441726"/>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endParaRPr lang="en-US" sz="2000" b="1" dirty="0"/>
          </a:p>
          <a:p>
            <a:pPr marL="0" indent="0">
              <a:buNone/>
            </a:pPr>
            <a:endParaRPr lang="en-US" sz="2000" dirty="0"/>
          </a:p>
          <a:p>
            <a:endParaRPr lang="en-US" sz="2000" dirty="0"/>
          </a:p>
        </p:txBody>
      </p:sp>
      <p:sp>
        <p:nvSpPr>
          <p:cNvPr id="16" name="Text Placeholder 2">
            <a:extLst>
              <a:ext uri="{FF2B5EF4-FFF2-40B4-BE49-F238E27FC236}">
                <a16:creationId xmlns:a16="http://schemas.microsoft.com/office/drawing/2014/main" id="{DB8A65BB-50A7-0B9C-7F0E-017F57049026}"/>
              </a:ext>
            </a:extLst>
          </p:cNvPr>
          <p:cNvSpPr txBox="1">
            <a:spLocks/>
          </p:cNvSpPr>
          <p:nvPr/>
        </p:nvSpPr>
        <p:spPr>
          <a:xfrm>
            <a:off x="609600" y="1253356"/>
            <a:ext cx="10942320" cy="4674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Can you guess what are the numbers that the attacker attempts to reconstruct?</a:t>
            </a:r>
          </a:p>
        </p:txBody>
      </p:sp>
      <p:pic>
        <p:nvPicPr>
          <p:cNvPr id="18" name="Picture 17">
            <a:extLst>
              <a:ext uri="{FF2B5EF4-FFF2-40B4-BE49-F238E27FC236}">
                <a16:creationId xmlns:a16="http://schemas.microsoft.com/office/drawing/2014/main" id="{7C12E9E5-CBAE-540E-89D9-E720A7FDCB1C}"/>
              </a:ext>
            </a:extLst>
          </p:cNvPr>
          <p:cNvPicPr>
            <a:picLocks noChangeAspect="1"/>
          </p:cNvPicPr>
          <p:nvPr/>
        </p:nvPicPr>
        <p:blipFill rotWithShape="1">
          <a:blip r:embed="rId3">
            <a:extLst>
              <a:ext uri="{28A0092B-C50C-407E-A947-70E740481C1C}">
                <a14:useLocalDpi xmlns:a14="http://schemas.microsoft.com/office/drawing/2010/main" val="0"/>
              </a:ext>
            </a:extLst>
          </a:blip>
          <a:srcRect l="85762"/>
          <a:stretch/>
        </p:blipFill>
        <p:spPr>
          <a:xfrm>
            <a:off x="7718329" y="2120391"/>
            <a:ext cx="982702" cy="4067317"/>
          </a:xfrm>
          <a:prstGeom prst="rect">
            <a:avLst/>
          </a:prstGeom>
        </p:spPr>
      </p:pic>
      <p:pic>
        <p:nvPicPr>
          <p:cNvPr id="19" name="Picture 18">
            <a:extLst>
              <a:ext uri="{FF2B5EF4-FFF2-40B4-BE49-F238E27FC236}">
                <a16:creationId xmlns:a16="http://schemas.microsoft.com/office/drawing/2014/main" id="{A16CD67C-2EAE-8FEC-43C3-291D1FEAF9D7}"/>
              </a:ext>
            </a:extLst>
          </p:cNvPr>
          <p:cNvPicPr>
            <a:picLocks noChangeAspect="1"/>
          </p:cNvPicPr>
          <p:nvPr/>
        </p:nvPicPr>
        <p:blipFill rotWithShape="1">
          <a:blip r:embed="rId3">
            <a:extLst>
              <a:ext uri="{28A0092B-C50C-407E-A947-70E740481C1C}">
                <a14:useLocalDpi xmlns:a14="http://schemas.microsoft.com/office/drawing/2010/main" val="0"/>
              </a:ext>
            </a:extLst>
          </a:blip>
          <a:srcRect l="57204" r="28558"/>
          <a:stretch/>
        </p:blipFill>
        <p:spPr>
          <a:xfrm>
            <a:off x="8925891" y="2105151"/>
            <a:ext cx="982702" cy="4067317"/>
          </a:xfrm>
          <a:prstGeom prst="rect">
            <a:avLst/>
          </a:prstGeom>
        </p:spPr>
      </p:pic>
      <p:sp>
        <p:nvSpPr>
          <p:cNvPr id="20" name="TextBox 19">
            <a:extLst>
              <a:ext uri="{FF2B5EF4-FFF2-40B4-BE49-F238E27FC236}">
                <a16:creationId xmlns:a16="http://schemas.microsoft.com/office/drawing/2014/main" id="{936A1F37-425F-C0AC-B16F-2567C55A4937}"/>
              </a:ext>
            </a:extLst>
          </p:cNvPr>
          <p:cNvSpPr txBox="1"/>
          <p:nvPr/>
        </p:nvSpPr>
        <p:spPr>
          <a:xfrm>
            <a:off x="100766" y="3781998"/>
            <a:ext cx="1659429" cy="646331"/>
          </a:xfrm>
          <a:prstGeom prst="rect">
            <a:avLst/>
          </a:prstGeom>
          <a:noFill/>
        </p:spPr>
        <p:txBody>
          <a:bodyPr wrap="none" rtlCol="0">
            <a:spAutoFit/>
          </a:bodyPr>
          <a:lstStyle/>
          <a:p>
            <a:pPr algn="ctr"/>
            <a:r>
              <a:rPr lang="en-IN" dirty="0"/>
              <a:t>Attacker</a:t>
            </a:r>
          </a:p>
          <a:p>
            <a:pPr algn="ctr"/>
            <a:r>
              <a:rPr lang="en-IN" dirty="0"/>
              <a:t>Reconstruction</a:t>
            </a:r>
          </a:p>
        </p:txBody>
      </p:sp>
      <p:sp>
        <p:nvSpPr>
          <p:cNvPr id="22" name="TextBox 21">
            <a:extLst>
              <a:ext uri="{FF2B5EF4-FFF2-40B4-BE49-F238E27FC236}">
                <a16:creationId xmlns:a16="http://schemas.microsoft.com/office/drawing/2014/main" id="{35F74401-A308-4D7F-9949-D7917E331CD6}"/>
              </a:ext>
            </a:extLst>
          </p:cNvPr>
          <p:cNvSpPr txBox="1"/>
          <p:nvPr/>
        </p:nvSpPr>
        <p:spPr>
          <a:xfrm>
            <a:off x="4198966" y="4845040"/>
            <a:ext cx="1350050" cy="646331"/>
          </a:xfrm>
          <a:prstGeom prst="rect">
            <a:avLst/>
          </a:prstGeom>
          <a:noFill/>
        </p:spPr>
        <p:txBody>
          <a:bodyPr wrap="none" rtlCol="0">
            <a:spAutoFit/>
          </a:bodyPr>
          <a:lstStyle/>
          <a:p>
            <a:pPr algn="ctr"/>
            <a:r>
              <a:rPr lang="el-GR" b="1" dirty="0">
                <a:latin typeface="Cambria Math" panose="02040503050406030204" pitchFamily="18" charset="0"/>
                <a:ea typeface="Cambria Math" panose="02040503050406030204" pitchFamily="18" charset="0"/>
              </a:rPr>
              <a:t>⇒</a:t>
            </a:r>
            <a:r>
              <a:rPr lang="en-IN" b="1" dirty="0">
                <a:latin typeface="Cambria Math" panose="02040503050406030204" pitchFamily="18" charset="0"/>
                <a:ea typeface="Cambria Math" panose="02040503050406030204" pitchFamily="18" charset="0"/>
              </a:rPr>
              <a:t> </a:t>
            </a:r>
            <a:r>
              <a:rPr lang="el-GR" b="1" dirty="0"/>
              <a:t>α</a:t>
            </a:r>
            <a:r>
              <a:rPr lang="en-IN" b="1" dirty="0"/>
              <a:t> = 0</a:t>
            </a:r>
          </a:p>
          <a:p>
            <a:pPr algn="ctr"/>
            <a:r>
              <a:rPr lang="en-IN" b="1" dirty="0"/>
              <a:t>No privacy!</a:t>
            </a:r>
          </a:p>
        </p:txBody>
      </p:sp>
      <p:sp>
        <p:nvSpPr>
          <p:cNvPr id="23" name="TextBox 22">
            <a:extLst>
              <a:ext uri="{FF2B5EF4-FFF2-40B4-BE49-F238E27FC236}">
                <a16:creationId xmlns:a16="http://schemas.microsoft.com/office/drawing/2014/main" id="{D86F6D96-5CA6-4981-8430-3793E50C9CBC}"/>
              </a:ext>
            </a:extLst>
          </p:cNvPr>
          <p:cNvSpPr txBox="1"/>
          <p:nvPr/>
        </p:nvSpPr>
        <p:spPr>
          <a:xfrm>
            <a:off x="6059887" y="3742857"/>
            <a:ext cx="1659429" cy="646331"/>
          </a:xfrm>
          <a:prstGeom prst="rect">
            <a:avLst/>
          </a:prstGeom>
          <a:noFill/>
        </p:spPr>
        <p:txBody>
          <a:bodyPr wrap="none" rtlCol="0">
            <a:spAutoFit/>
          </a:bodyPr>
          <a:lstStyle/>
          <a:p>
            <a:pPr algn="ctr"/>
            <a:r>
              <a:rPr lang="en-IN" dirty="0"/>
              <a:t>Attacker</a:t>
            </a:r>
          </a:p>
          <a:p>
            <a:pPr algn="ctr"/>
            <a:r>
              <a:rPr lang="en-IN" dirty="0"/>
              <a:t>Reconstruction</a:t>
            </a:r>
          </a:p>
        </p:txBody>
      </p:sp>
      <p:sp>
        <p:nvSpPr>
          <p:cNvPr id="24" name="TextBox 23">
            <a:extLst>
              <a:ext uri="{FF2B5EF4-FFF2-40B4-BE49-F238E27FC236}">
                <a16:creationId xmlns:a16="http://schemas.microsoft.com/office/drawing/2014/main" id="{B1A9A65D-7D8A-1DAA-92EF-8A4663045EDB}"/>
              </a:ext>
            </a:extLst>
          </p:cNvPr>
          <p:cNvSpPr txBox="1"/>
          <p:nvPr/>
        </p:nvSpPr>
        <p:spPr>
          <a:xfrm>
            <a:off x="10236879" y="3759268"/>
            <a:ext cx="958917" cy="646331"/>
          </a:xfrm>
          <a:prstGeom prst="rect">
            <a:avLst/>
          </a:prstGeom>
          <a:noFill/>
        </p:spPr>
        <p:txBody>
          <a:bodyPr wrap="none" rtlCol="0">
            <a:spAutoFit/>
          </a:bodyPr>
          <a:lstStyle/>
          <a:p>
            <a:pPr algn="ctr"/>
            <a:r>
              <a:rPr lang="en-IN" dirty="0"/>
              <a:t>Ground </a:t>
            </a:r>
          </a:p>
          <a:p>
            <a:pPr algn="ctr"/>
            <a:r>
              <a:rPr lang="en-IN" dirty="0"/>
              <a:t>Truth</a:t>
            </a:r>
          </a:p>
        </p:txBody>
      </p:sp>
      <p:sp>
        <p:nvSpPr>
          <p:cNvPr id="26" name="TextBox 25">
            <a:extLst>
              <a:ext uri="{FF2B5EF4-FFF2-40B4-BE49-F238E27FC236}">
                <a16:creationId xmlns:a16="http://schemas.microsoft.com/office/drawing/2014/main" id="{AD8BCB66-7A4A-DFE2-7C0E-747147430E97}"/>
              </a:ext>
            </a:extLst>
          </p:cNvPr>
          <p:cNvSpPr txBox="1"/>
          <p:nvPr/>
        </p:nvSpPr>
        <p:spPr>
          <a:xfrm>
            <a:off x="4273035" y="3777958"/>
            <a:ext cx="958917" cy="646331"/>
          </a:xfrm>
          <a:prstGeom prst="rect">
            <a:avLst/>
          </a:prstGeom>
          <a:noFill/>
        </p:spPr>
        <p:txBody>
          <a:bodyPr wrap="none" rtlCol="0">
            <a:spAutoFit/>
          </a:bodyPr>
          <a:lstStyle/>
          <a:p>
            <a:pPr algn="ctr"/>
            <a:r>
              <a:rPr lang="en-IN" dirty="0"/>
              <a:t>Ground </a:t>
            </a:r>
          </a:p>
          <a:p>
            <a:pPr algn="ctr"/>
            <a:r>
              <a:rPr lang="en-IN" dirty="0"/>
              <a:t>Truth</a:t>
            </a:r>
          </a:p>
        </p:txBody>
      </p:sp>
      <p:graphicFrame>
        <p:nvGraphicFramePr>
          <p:cNvPr id="28" name="Diagram 27">
            <a:extLst>
              <a:ext uri="{FF2B5EF4-FFF2-40B4-BE49-F238E27FC236}">
                <a16:creationId xmlns:a16="http://schemas.microsoft.com/office/drawing/2014/main" id="{A0132BE6-82D2-B265-51FB-DF5837736223}"/>
              </a:ext>
            </a:extLst>
          </p:cNvPr>
          <p:cNvGraphicFramePr/>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7151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13</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Sample Attacks</a:t>
            </a:r>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pic>
        <p:nvPicPr>
          <p:cNvPr id="13" name="Picture 12">
            <a:extLst>
              <a:ext uri="{FF2B5EF4-FFF2-40B4-BE49-F238E27FC236}">
                <a16:creationId xmlns:a16="http://schemas.microsoft.com/office/drawing/2014/main" id="{194A356D-A683-A018-1D62-BB3752EC1215}"/>
              </a:ext>
            </a:extLst>
          </p:cNvPr>
          <p:cNvPicPr>
            <a:picLocks noChangeAspect="1"/>
          </p:cNvPicPr>
          <p:nvPr/>
        </p:nvPicPr>
        <p:blipFill rotWithShape="1">
          <a:blip r:embed="rId2">
            <a:extLst>
              <a:ext uri="{28A0092B-C50C-407E-A947-70E740481C1C}">
                <a14:useLocalDpi xmlns:a14="http://schemas.microsoft.com/office/drawing/2010/main" val="0"/>
              </a:ext>
            </a:extLst>
          </a:blip>
          <a:srcRect l="27196" r="54697"/>
          <a:stretch/>
        </p:blipFill>
        <p:spPr>
          <a:xfrm>
            <a:off x="1703725" y="2048774"/>
            <a:ext cx="1249680" cy="4067317"/>
          </a:xfrm>
          <a:prstGeom prst="rect">
            <a:avLst/>
          </a:prstGeom>
        </p:spPr>
      </p:pic>
      <p:pic>
        <p:nvPicPr>
          <p:cNvPr id="14" name="Picture 13">
            <a:extLst>
              <a:ext uri="{FF2B5EF4-FFF2-40B4-BE49-F238E27FC236}">
                <a16:creationId xmlns:a16="http://schemas.microsoft.com/office/drawing/2014/main" id="{8BC4CE60-0E16-49A3-9E00-0230C9CFC895}"/>
              </a:ext>
            </a:extLst>
          </p:cNvPr>
          <p:cNvPicPr>
            <a:picLocks noChangeAspect="1"/>
          </p:cNvPicPr>
          <p:nvPr/>
        </p:nvPicPr>
        <p:blipFill rotWithShape="1">
          <a:blip r:embed="rId2">
            <a:extLst>
              <a:ext uri="{28A0092B-C50C-407E-A947-70E740481C1C}">
                <a14:useLocalDpi xmlns:a14="http://schemas.microsoft.com/office/drawing/2010/main" val="0"/>
              </a:ext>
            </a:extLst>
          </a:blip>
          <a:srcRect r="84226"/>
          <a:stretch/>
        </p:blipFill>
        <p:spPr>
          <a:xfrm>
            <a:off x="3110245" y="2048773"/>
            <a:ext cx="1088721" cy="4067317"/>
          </a:xfrm>
          <a:prstGeom prst="rect">
            <a:avLst/>
          </a:prstGeom>
        </p:spPr>
      </p:pic>
      <p:sp>
        <p:nvSpPr>
          <p:cNvPr id="15" name="Text Placeholder 2">
            <a:extLst>
              <a:ext uri="{FF2B5EF4-FFF2-40B4-BE49-F238E27FC236}">
                <a16:creationId xmlns:a16="http://schemas.microsoft.com/office/drawing/2014/main" id="{42E8369B-5ADB-4916-E8A1-5D5F0C7A798D}"/>
              </a:ext>
            </a:extLst>
          </p:cNvPr>
          <p:cNvSpPr txBox="1">
            <a:spLocks/>
          </p:cNvSpPr>
          <p:nvPr/>
        </p:nvSpPr>
        <p:spPr>
          <a:xfrm>
            <a:off x="680720" y="1441726"/>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endParaRPr lang="en-US" sz="2000" b="1" dirty="0"/>
          </a:p>
          <a:p>
            <a:pPr marL="0" indent="0">
              <a:buNone/>
            </a:pPr>
            <a:endParaRPr lang="en-US" sz="2000" dirty="0"/>
          </a:p>
          <a:p>
            <a:endParaRPr lang="en-US" sz="2000" dirty="0"/>
          </a:p>
        </p:txBody>
      </p:sp>
      <p:sp>
        <p:nvSpPr>
          <p:cNvPr id="16" name="Text Placeholder 2">
            <a:extLst>
              <a:ext uri="{FF2B5EF4-FFF2-40B4-BE49-F238E27FC236}">
                <a16:creationId xmlns:a16="http://schemas.microsoft.com/office/drawing/2014/main" id="{DB8A65BB-50A7-0B9C-7F0E-017F57049026}"/>
              </a:ext>
            </a:extLst>
          </p:cNvPr>
          <p:cNvSpPr txBox="1">
            <a:spLocks/>
          </p:cNvSpPr>
          <p:nvPr/>
        </p:nvSpPr>
        <p:spPr>
          <a:xfrm>
            <a:off x="609600" y="1253356"/>
            <a:ext cx="10942320" cy="4674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Can you guess what are the numbers that the attacker attempts to reconstruct?</a:t>
            </a:r>
          </a:p>
        </p:txBody>
      </p:sp>
      <p:pic>
        <p:nvPicPr>
          <p:cNvPr id="18" name="Picture 17">
            <a:extLst>
              <a:ext uri="{FF2B5EF4-FFF2-40B4-BE49-F238E27FC236}">
                <a16:creationId xmlns:a16="http://schemas.microsoft.com/office/drawing/2014/main" id="{7C12E9E5-CBAE-540E-89D9-E720A7FDCB1C}"/>
              </a:ext>
            </a:extLst>
          </p:cNvPr>
          <p:cNvPicPr>
            <a:picLocks noChangeAspect="1"/>
          </p:cNvPicPr>
          <p:nvPr/>
        </p:nvPicPr>
        <p:blipFill rotWithShape="1">
          <a:blip r:embed="rId3">
            <a:extLst>
              <a:ext uri="{28A0092B-C50C-407E-A947-70E740481C1C}">
                <a14:useLocalDpi xmlns:a14="http://schemas.microsoft.com/office/drawing/2010/main" val="0"/>
              </a:ext>
            </a:extLst>
          </a:blip>
          <a:srcRect l="85762"/>
          <a:stretch/>
        </p:blipFill>
        <p:spPr>
          <a:xfrm>
            <a:off x="7718329" y="2120391"/>
            <a:ext cx="982702" cy="4067317"/>
          </a:xfrm>
          <a:prstGeom prst="rect">
            <a:avLst/>
          </a:prstGeom>
        </p:spPr>
      </p:pic>
      <p:pic>
        <p:nvPicPr>
          <p:cNvPr id="19" name="Picture 18">
            <a:extLst>
              <a:ext uri="{FF2B5EF4-FFF2-40B4-BE49-F238E27FC236}">
                <a16:creationId xmlns:a16="http://schemas.microsoft.com/office/drawing/2014/main" id="{A16CD67C-2EAE-8FEC-43C3-291D1FEAF9D7}"/>
              </a:ext>
            </a:extLst>
          </p:cNvPr>
          <p:cNvPicPr>
            <a:picLocks noChangeAspect="1"/>
          </p:cNvPicPr>
          <p:nvPr/>
        </p:nvPicPr>
        <p:blipFill rotWithShape="1">
          <a:blip r:embed="rId3">
            <a:extLst>
              <a:ext uri="{28A0092B-C50C-407E-A947-70E740481C1C}">
                <a14:useLocalDpi xmlns:a14="http://schemas.microsoft.com/office/drawing/2010/main" val="0"/>
              </a:ext>
            </a:extLst>
          </a:blip>
          <a:srcRect l="57204" r="28558"/>
          <a:stretch/>
        </p:blipFill>
        <p:spPr>
          <a:xfrm>
            <a:off x="8925891" y="2105151"/>
            <a:ext cx="982702" cy="4067317"/>
          </a:xfrm>
          <a:prstGeom prst="rect">
            <a:avLst/>
          </a:prstGeom>
        </p:spPr>
      </p:pic>
      <p:sp>
        <p:nvSpPr>
          <p:cNvPr id="20" name="TextBox 19">
            <a:extLst>
              <a:ext uri="{FF2B5EF4-FFF2-40B4-BE49-F238E27FC236}">
                <a16:creationId xmlns:a16="http://schemas.microsoft.com/office/drawing/2014/main" id="{936A1F37-425F-C0AC-B16F-2567C55A4937}"/>
              </a:ext>
            </a:extLst>
          </p:cNvPr>
          <p:cNvSpPr txBox="1"/>
          <p:nvPr/>
        </p:nvSpPr>
        <p:spPr>
          <a:xfrm>
            <a:off x="100766" y="3781998"/>
            <a:ext cx="1659429" cy="646331"/>
          </a:xfrm>
          <a:prstGeom prst="rect">
            <a:avLst/>
          </a:prstGeom>
          <a:noFill/>
        </p:spPr>
        <p:txBody>
          <a:bodyPr wrap="none" rtlCol="0">
            <a:spAutoFit/>
          </a:bodyPr>
          <a:lstStyle/>
          <a:p>
            <a:pPr algn="ctr"/>
            <a:r>
              <a:rPr lang="en-IN" dirty="0"/>
              <a:t>Attacker</a:t>
            </a:r>
          </a:p>
          <a:p>
            <a:pPr algn="ctr"/>
            <a:r>
              <a:rPr lang="en-IN" dirty="0"/>
              <a:t>Reconstruction</a:t>
            </a:r>
          </a:p>
        </p:txBody>
      </p:sp>
      <p:sp>
        <p:nvSpPr>
          <p:cNvPr id="22" name="TextBox 21">
            <a:extLst>
              <a:ext uri="{FF2B5EF4-FFF2-40B4-BE49-F238E27FC236}">
                <a16:creationId xmlns:a16="http://schemas.microsoft.com/office/drawing/2014/main" id="{35F74401-A308-4D7F-9949-D7917E331CD6}"/>
              </a:ext>
            </a:extLst>
          </p:cNvPr>
          <p:cNvSpPr txBox="1"/>
          <p:nvPr/>
        </p:nvSpPr>
        <p:spPr>
          <a:xfrm>
            <a:off x="4198966" y="4845040"/>
            <a:ext cx="1350050" cy="646331"/>
          </a:xfrm>
          <a:prstGeom prst="rect">
            <a:avLst/>
          </a:prstGeom>
          <a:noFill/>
        </p:spPr>
        <p:txBody>
          <a:bodyPr wrap="none" rtlCol="0">
            <a:spAutoFit/>
          </a:bodyPr>
          <a:lstStyle/>
          <a:p>
            <a:pPr algn="ctr"/>
            <a:r>
              <a:rPr lang="el-GR" b="1" dirty="0">
                <a:latin typeface="Cambria Math" panose="02040503050406030204" pitchFamily="18" charset="0"/>
                <a:ea typeface="Cambria Math" panose="02040503050406030204" pitchFamily="18" charset="0"/>
              </a:rPr>
              <a:t>⇒</a:t>
            </a:r>
            <a:r>
              <a:rPr lang="en-IN" b="1" dirty="0">
                <a:latin typeface="Cambria Math" panose="02040503050406030204" pitchFamily="18" charset="0"/>
                <a:ea typeface="Cambria Math" panose="02040503050406030204" pitchFamily="18" charset="0"/>
              </a:rPr>
              <a:t> </a:t>
            </a:r>
            <a:r>
              <a:rPr lang="el-GR" b="1" dirty="0"/>
              <a:t>α</a:t>
            </a:r>
            <a:r>
              <a:rPr lang="en-IN" b="1" dirty="0"/>
              <a:t> = 0</a:t>
            </a:r>
          </a:p>
          <a:p>
            <a:pPr algn="ctr"/>
            <a:r>
              <a:rPr lang="en-IN" b="1" dirty="0"/>
              <a:t>No privacy!</a:t>
            </a:r>
          </a:p>
        </p:txBody>
      </p:sp>
      <p:sp>
        <p:nvSpPr>
          <p:cNvPr id="23" name="TextBox 22">
            <a:extLst>
              <a:ext uri="{FF2B5EF4-FFF2-40B4-BE49-F238E27FC236}">
                <a16:creationId xmlns:a16="http://schemas.microsoft.com/office/drawing/2014/main" id="{D86F6D96-5CA6-4981-8430-3793E50C9CBC}"/>
              </a:ext>
            </a:extLst>
          </p:cNvPr>
          <p:cNvSpPr txBox="1"/>
          <p:nvPr/>
        </p:nvSpPr>
        <p:spPr>
          <a:xfrm>
            <a:off x="6059887" y="3742857"/>
            <a:ext cx="1659429" cy="646331"/>
          </a:xfrm>
          <a:prstGeom prst="rect">
            <a:avLst/>
          </a:prstGeom>
          <a:noFill/>
        </p:spPr>
        <p:txBody>
          <a:bodyPr wrap="none" rtlCol="0">
            <a:spAutoFit/>
          </a:bodyPr>
          <a:lstStyle/>
          <a:p>
            <a:pPr algn="ctr"/>
            <a:r>
              <a:rPr lang="en-IN" dirty="0"/>
              <a:t>Attacker</a:t>
            </a:r>
          </a:p>
          <a:p>
            <a:pPr algn="ctr"/>
            <a:r>
              <a:rPr lang="en-IN" dirty="0"/>
              <a:t>Reconstruction</a:t>
            </a:r>
          </a:p>
        </p:txBody>
      </p:sp>
      <p:sp>
        <p:nvSpPr>
          <p:cNvPr id="24" name="TextBox 23">
            <a:extLst>
              <a:ext uri="{FF2B5EF4-FFF2-40B4-BE49-F238E27FC236}">
                <a16:creationId xmlns:a16="http://schemas.microsoft.com/office/drawing/2014/main" id="{B1A9A65D-7D8A-1DAA-92EF-8A4663045EDB}"/>
              </a:ext>
            </a:extLst>
          </p:cNvPr>
          <p:cNvSpPr txBox="1"/>
          <p:nvPr/>
        </p:nvSpPr>
        <p:spPr>
          <a:xfrm>
            <a:off x="10236879" y="3759268"/>
            <a:ext cx="958917" cy="646331"/>
          </a:xfrm>
          <a:prstGeom prst="rect">
            <a:avLst/>
          </a:prstGeom>
          <a:noFill/>
        </p:spPr>
        <p:txBody>
          <a:bodyPr wrap="none" rtlCol="0">
            <a:spAutoFit/>
          </a:bodyPr>
          <a:lstStyle/>
          <a:p>
            <a:pPr algn="ctr"/>
            <a:r>
              <a:rPr lang="en-IN" dirty="0"/>
              <a:t>Ground </a:t>
            </a:r>
          </a:p>
          <a:p>
            <a:pPr algn="ctr"/>
            <a:r>
              <a:rPr lang="en-IN" dirty="0"/>
              <a:t>Truth</a:t>
            </a:r>
          </a:p>
        </p:txBody>
      </p:sp>
      <p:sp>
        <p:nvSpPr>
          <p:cNvPr id="25" name="TextBox 24">
            <a:extLst>
              <a:ext uri="{FF2B5EF4-FFF2-40B4-BE49-F238E27FC236}">
                <a16:creationId xmlns:a16="http://schemas.microsoft.com/office/drawing/2014/main" id="{657E7452-4F00-E99A-C60C-EDC1CC23C309}"/>
              </a:ext>
            </a:extLst>
          </p:cNvPr>
          <p:cNvSpPr txBox="1"/>
          <p:nvPr/>
        </p:nvSpPr>
        <p:spPr>
          <a:xfrm>
            <a:off x="10082820" y="4845040"/>
            <a:ext cx="1611340" cy="923330"/>
          </a:xfrm>
          <a:prstGeom prst="rect">
            <a:avLst/>
          </a:prstGeom>
          <a:noFill/>
        </p:spPr>
        <p:txBody>
          <a:bodyPr wrap="none" rtlCol="0">
            <a:spAutoFit/>
          </a:bodyPr>
          <a:lstStyle/>
          <a:p>
            <a:pPr algn="ctr"/>
            <a:r>
              <a:rPr lang="el-GR" b="1" dirty="0">
                <a:latin typeface="Cambria Math" panose="02040503050406030204" pitchFamily="18" charset="0"/>
                <a:ea typeface="Cambria Math" panose="02040503050406030204" pitchFamily="18" charset="0"/>
              </a:rPr>
              <a:t>⇒</a:t>
            </a:r>
            <a:r>
              <a:rPr lang="en-IN" b="1" dirty="0">
                <a:latin typeface="Cambria Math" panose="02040503050406030204" pitchFamily="18" charset="0"/>
                <a:ea typeface="Cambria Math" panose="02040503050406030204" pitchFamily="18" charset="0"/>
              </a:rPr>
              <a:t> </a:t>
            </a:r>
            <a:r>
              <a:rPr lang="el-GR" b="1" dirty="0"/>
              <a:t>α</a:t>
            </a:r>
            <a:r>
              <a:rPr lang="en-IN" b="1" dirty="0"/>
              <a:t> = 0.1</a:t>
            </a:r>
          </a:p>
          <a:p>
            <a:pPr algn="ctr"/>
            <a:r>
              <a:rPr lang="en-IN" b="1" dirty="0"/>
              <a:t>Ground Truth </a:t>
            </a:r>
          </a:p>
          <a:p>
            <a:pPr algn="ctr"/>
            <a:r>
              <a:rPr lang="en-IN" b="1" dirty="0"/>
              <a:t>Masked!</a:t>
            </a:r>
          </a:p>
        </p:txBody>
      </p:sp>
      <p:sp>
        <p:nvSpPr>
          <p:cNvPr id="26" name="TextBox 25">
            <a:extLst>
              <a:ext uri="{FF2B5EF4-FFF2-40B4-BE49-F238E27FC236}">
                <a16:creationId xmlns:a16="http://schemas.microsoft.com/office/drawing/2014/main" id="{AD8BCB66-7A4A-DFE2-7C0E-747147430E97}"/>
              </a:ext>
            </a:extLst>
          </p:cNvPr>
          <p:cNvSpPr txBox="1"/>
          <p:nvPr/>
        </p:nvSpPr>
        <p:spPr>
          <a:xfrm>
            <a:off x="4273035" y="3777958"/>
            <a:ext cx="958917" cy="646331"/>
          </a:xfrm>
          <a:prstGeom prst="rect">
            <a:avLst/>
          </a:prstGeom>
          <a:noFill/>
        </p:spPr>
        <p:txBody>
          <a:bodyPr wrap="none" rtlCol="0">
            <a:spAutoFit/>
          </a:bodyPr>
          <a:lstStyle/>
          <a:p>
            <a:pPr algn="ctr"/>
            <a:r>
              <a:rPr lang="en-IN" dirty="0"/>
              <a:t>Ground </a:t>
            </a:r>
          </a:p>
          <a:p>
            <a:pPr algn="ctr"/>
            <a:r>
              <a:rPr lang="en-IN" dirty="0"/>
              <a:t>Truth</a:t>
            </a:r>
          </a:p>
        </p:txBody>
      </p:sp>
      <p:graphicFrame>
        <p:nvGraphicFramePr>
          <p:cNvPr id="28" name="Diagram 27">
            <a:extLst>
              <a:ext uri="{FF2B5EF4-FFF2-40B4-BE49-F238E27FC236}">
                <a16:creationId xmlns:a16="http://schemas.microsoft.com/office/drawing/2014/main" id="{A0132BE6-82D2-B265-51FB-DF5837736223}"/>
              </a:ext>
            </a:extLst>
          </p:cNvPr>
          <p:cNvGraphicFramePr/>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033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14</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Results</a:t>
            </a:r>
          </a:p>
        </p:txBody>
      </p:sp>
      <p:sp>
        <p:nvSpPr>
          <p:cNvPr id="6" name="Text Placeholder 2">
            <a:extLst>
              <a:ext uri="{FF2B5EF4-FFF2-40B4-BE49-F238E27FC236}">
                <a16:creationId xmlns:a16="http://schemas.microsoft.com/office/drawing/2014/main" id="{C58D3B62-8D90-C720-405F-918576984BF1}"/>
              </a:ext>
            </a:extLst>
          </p:cNvPr>
          <p:cNvSpPr txBox="1">
            <a:spLocks/>
          </p:cNvSpPr>
          <p:nvPr/>
        </p:nvSpPr>
        <p:spPr>
          <a:xfrm>
            <a:off x="680720" y="1289326"/>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a:p>
            <a:pPr marL="0" indent="0">
              <a:buNone/>
            </a:pPr>
            <a:r>
              <a:rPr lang="en-US" sz="2000" b="1" dirty="0"/>
              <a:t>Test-train curves for various values of </a:t>
            </a:r>
            <a:r>
              <a:rPr lang="el-GR" sz="2000" b="1" dirty="0"/>
              <a:t>α</a:t>
            </a:r>
            <a:r>
              <a:rPr lang="en-IN" sz="2000" b="1" dirty="0"/>
              <a:t>:</a:t>
            </a:r>
          </a:p>
          <a:p>
            <a:pPr marL="0" indent="0">
              <a:buNone/>
            </a:pPr>
            <a:endParaRPr lang="en-US" sz="2000" b="1" dirty="0"/>
          </a:p>
          <a:p>
            <a:pPr marL="0" indent="0">
              <a:buNone/>
            </a:pPr>
            <a:endParaRPr lang="en-US" sz="2000" dirty="0"/>
          </a:p>
          <a:p>
            <a:endParaRPr lang="en-US" sz="2000" dirty="0"/>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284480" y="6356350"/>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pic>
        <p:nvPicPr>
          <p:cNvPr id="4" name="Picture 3">
            <a:extLst>
              <a:ext uri="{FF2B5EF4-FFF2-40B4-BE49-F238E27FC236}">
                <a16:creationId xmlns:a16="http://schemas.microsoft.com/office/drawing/2014/main" id="{EB789578-EA24-4D3C-C3DE-79C4BD245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0" y="2130363"/>
            <a:ext cx="8681720" cy="4093409"/>
          </a:xfrm>
          <a:prstGeom prst="rect">
            <a:avLst/>
          </a:prstGeom>
        </p:spPr>
      </p:pic>
      <p:graphicFrame>
        <p:nvGraphicFramePr>
          <p:cNvPr id="5" name="Diagram 4">
            <a:extLst>
              <a:ext uri="{FF2B5EF4-FFF2-40B4-BE49-F238E27FC236}">
                <a16:creationId xmlns:a16="http://schemas.microsoft.com/office/drawing/2014/main" id="{90953B78-B0E6-A8A9-E0CA-4B89D0DBFE58}"/>
              </a:ext>
            </a:extLst>
          </p:cNvPr>
          <p:cNvGraphicFramePr/>
          <p:nvPr>
            <p:extLst>
              <p:ext uri="{D42A27DB-BD31-4B8C-83A1-F6EECF244321}">
                <p14:modId xmlns:p14="http://schemas.microsoft.com/office/powerpoint/2010/main" val="213680641"/>
              </p:ext>
            </p:extLst>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65036B9-F794-E455-EEC4-9567A75F4CCD}"/>
              </a:ext>
            </a:extLst>
          </p:cNvPr>
          <p:cNvSpPr txBox="1"/>
          <p:nvPr/>
        </p:nvSpPr>
        <p:spPr>
          <a:xfrm>
            <a:off x="9348217" y="4994123"/>
            <a:ext cx="2226893" cy="646331"/>
          </a:xfrm>
          <a:prstGeom prst="rect">
            <a:avLst/>
          </a:prstGeom>
          <a:noFill/>
        </p:spPr>
        <p:txBody>
          <a:bodyPr wrap="none" rtlCol="0">
            <a:spAutoFit/>
          </a:bodyPr>
          <a:lstStyle/>
          <a:p>
            <a:pPr algn="ctr"/>
            <a:r>
              <a:rPr lang="en-IN" dirty="0"/>
              <a:t>Trade-off between</a:t>
            </a:r>
          </a:p>
          <a:p>
            <a:pPr algn="ctr"/>
            <a:r>
              <a:rPr lang="en-IN" dirty="0"/>
              <a:t>Accuracy and Privacy</a:t>
            </a:r>
          </a:p>
        </p:txBody>
      </p:sp>
      <p:pic>
        <p:nvPicPr>
          <p:cNvPr id="7174" name="Picture 6" descr="Scale Balanced Tool Icon Vector Icon Stock Vector (Royalty Free) 1145932991  | Shutterstock">
            <a:extLst>
              <a:ext uri="{FF2B5EF4-FFF2-40B4-BE49-F238E27FC236}">
                <a16:creationId xmlns:a16="http://schemas.microsoft.com/office/drawing/2014/main" id="{C209D9B4-0486-4FE7-874D-1C256CC3FE0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56" t="13958" r="10615" b="18193"/>
          <a:stretch/>
        </p:blipFill>
        <p:spPr bwMode="auto">
          <a:xfrm>
            <a:off x="9424327" y="3069662"/>
            <a:ext cx="2150783" cy="1909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52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15</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Results</a:t>
            </a:r>
          </a:p>
        </p:txBody>
      </p:sp>
      <p:sp>
        <p:nvSpPr>
          <p:cNvPr id="6" name="Text Placeholder 2">
            <a:extLst>
              <a:ext uri="{FF2B5EF4-FFF2-40B4-BE49-F238E27FC236}">
                <a16:creationId xmlns:a16="http://schemas.microsoft.com/office/drawing/2014/main" id="{C58D3B62-8D90-C720-405F-918576984BF1}"/>
              </a:ext>
            </a:extLst>
          </p:cNvPr>
          <p:cNvSpPr txBox="1">
            <a:spLocks/>
          </p:cNvSpPr>
          <p:nvPr/>
        </p:nvSpPr>
        <p:spPr>
          <a:xfrm>
            <a:off x="609600" y="1284552"/>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r>
              <a:rPr lang="en-IN" sz="2000" b="1" dirty="0"/>
              <a:t>Reconstruction Attacks for varying </a:t>
            </a:r>
            <a:r>
              <a:rPr lang="el-GR" sz="2000" b="1" dirty="0"/>
              <a:t>α</a:t>
            </a:r>
            <a:r>
              <a:rPr lang="en-IN" sz="2000" b="1" dirty="0"/>
              <a:t>: </a:t>
            </a:r>
          </a:p>
          <a:p>
            <a:pPr marL="0" indent="0">
              <a:buNone/>
            </a:pPr>
            <a:endParaRPr lang="en-US" sz="2000" b="1" dirty="0"/>
          </a:p>
          <a:p>
            <a:pPr marL="0" indent="0">
              <a:buNone/>
            </a:pPr>
            <a:endParaRPr lang="en-US" sz="2000" dirty="0"/>
          </a:p>
          <a:p>
            <a:endParaRPr lang="en-US" sz="2000" dirty="0"/>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pic>
        <p:nvPicPr>
          <p:cNvPr id="10" name="Picture 9">
            <a:extLst>
              <a:ext uri="{FF2B5EF4-FFF2-40B4-BE49-F238E27FC236}">
                <a16:creationId xmlns:a16="http://schemas.microsoft.com/office/drawing/2014/main" id="{62ED2D55-FA6B-84B5-EB4E-682CF7DBF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53" y="2244478"/>
            <a:ext cx="4890502" cy="2882017"/>
          </a:xfrm>
          <a:prstGeom prst="rect">
            <a:avLst/>
          </a:prstGeom>
        </p:spPr>
      </p:pic>
      <p:pic>
        <p:nvPicPr>
          <p:cNvPr id="12" name="Picture 11">
            <a:extLst>
              <a:ext uri="{FF2B5EF4-FFF2-40B4-BE49-F238E27FC236}">
                <a16:creationId xmlns:a16="http://schemas.microsoft.com/office/drawing/2014/main" id="{3371B580-5A61-BCEF-67A8-7B51DD57A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8" y="2228338"/>
            <a:ext cx="4917891" cy="2898158"/>
          </a:xfrm>
          <a:prstGeom prst="rect">
            <a:avLst/>
          </a:prstGeom>
        </p:spPr>
      </p:pic>
      <p:sp>
        <p:nvSpPr>
          <p:cNvPr id="13" name="TextBox 12">
            <a:extLst>
              <a:ext uri="{FF2B5EF4-FFF2-40B4-BE49-F238E27FC236}">
                <a16:creationId xmlns:a16="http://schemas.microsoft.com/office/drawing/2014/main" id="{4E80F5DF-C8C0-CAA9-60E4-4A96C2EB46FF}"/>
              </a:ext>
            </a:extLst>
          </p:cNvPr>
          <p:cNvSpPr txBox="1"/>
          <p:nvPr/>
        </p:nvSpPr>
        <p:spPr>
          <a:xfrm>
            <a:off x="2728716" y="5315712"/>
            <a:ext cx="1027176" cy="400110"/>
          </a:xfrm>
          <a:prstGeom prst="rect">
            <a:avLst/>
          </a:prstGeom>
          <a:noFill/>
        </p:spPr>
        <p:txBody>
          <a:bodyPr wrap="square" rtlCol="0">
            <a:spAutoFit/>
          </a:bodyPr>
          <a:lstStyle/>
          <a:p>
            <a:pPr algn="ctr"/>
            <a:r>
              <a:rPr lang="el-GR" sz="2000" dirty="0"/>
              <a:t>α</a:t>
            </a:r>
            <a:r>
              <a:rPr lang="en-IN" sz="2000" dirty="0"/>
              <a:t> = 0</a:t>
            </a:r>
          </a:p>
        </p:txBody>
      </p:sp>
      <p:sp>
        <p:nvSpPr>
          <p:cNvPr id="14" name="TextBox 13">
            <a:extLst>
              <a:ext uri="{FF2B5EF4-FFF2-40B4-BE49-F238E27FC236}">
                <a16:creationId xmlns:a16="http://schemas.microsoft.com/office/drawing/2014/main" id="{2BDC5F31-293C-6025-0927-DAF78629E952}"/>
              </a:ext>
            </a:extLst>
          </p:cNvPr>
          <p:cNvSpPr txBox="1"/>
          <p:nvPr/>
        </p:nvSpPr>
        <p:spPr>
          <a:xfrm>
            <a:off x="8215685" y="5315712"/>
            <a:ext cx="1351710" cy="400110"/>
          </a:xfrm>
          <a:prstGeom prst="rect">
            <a:avLst/>
          </a:prstGeom>
          <a:noFill/>
        </p:spPr>
        <p:txBody>
          <a:bodyPr wrap="square" rtlCol="0">
            <a:spAutoFit/>
          </a:bodyPr>
          <a:lstStyle/>
          <a:p>
            <a:pPr algn="ctr"/>
            <a:r>
              <a:rPr lang="el-GR" sz="2000" dirty="0"/>
              <a:t>α</a:t>
            </a:r>
            <a:r>
              <a:rPr lang="en-IN" sz="2000" dirty="0"/>
              <a:t> = 0.01</a:t>
            </a:r>
          </a:p>
        </p:txBody>
      </p:sp>
      <p:graphicFrame>
        <p:nvGraphicFramePr>
          <p:cNvPr id="16" name="Diagram 15">
            <a:extLst>
              <a:ext uri="{FF2B5EF4-FFF2-40B4-BE49-F238E27FC236}">
                <a16:creationId xmlns:a16="http://schemas.microsoft.com/office/drawing/2014/main" id="{C28A1C69-B67F-0C87-77D2-EBD1F2957AE7}"/>
              </a:ext>
            </a:extLst>
          </p:cNvPr>
          <p:cNvGraphicFramePr/>
          <p:nvPr>
            <p:extLst>
              <p:ext uri="{D42A27DB-BD31-4B8C-83A1-F6EECF244321}">
                <p14:modId xmlns:p14="http://schemas.microsoft.com/office/powerpoint/2010/main" val="4274262357"/>
              </p:ext>
            </p:extLst>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862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16</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Results</a:t>
            </a:r>
          </a:p>
        </p:txBody>
      </p:sp>
      <p:sp>
        <p:nvSpPr>
          <p:cNvPr id="6" name="Text Placeholder 2">
            <a:extLst>
              <a:ext uri="{FF2B5EF4-FFF2-40B4-BE49-F238E27FC236}">
                <a16:creationId xmlns:a16="http://schemas.microsoft.com/office/drawing/2014/main" id="{C58D3B62-8D90-C720-405F-918576984BF1}"/>
              </a:ext>
            </a:extLst>
          </p:cNvPr>
          <p:cNvSpPr txBox="1">
            <a:spLocks/>
          </p:cNvSpPr>
          <p:nvPr/>
        </p:nvSpPr>
        <p:spPr>
          <a:xfrm>
            <a:off x="664388" y="1413339"/>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r>
              <a:rPr lang="en-IN" sz="2000" b="1" dirty="0"/>
              <a:t>Reconstruction Attacks for varying </a:t>
            </a:r>
            <a:r>
              <a:rPr lang="el-GR" sz="2000" b="1" dirty="0"/>
              <a:t>α</a:t>
            </a:r>
            <a:r>
              <a:rPr lang="en-IN" sz="2000" b="1" dirty="0"/>
              <a:t>: </a:t>
            </a:r>
          </a:p>
          <a:p>
            <a:pPr marL="0" indent="0">
              <a:buNone/>
            </a:pPr>
            <a:endParaRPr lang="en-US" sz="2000" b="1" dirty="0"/>
          </a:p>
          <a:p>
            <a:pPr marL="0" indent="0">
              <a:buNone/>
            </a:pPr>
            <a:endParaRPr lang="en-US" sz="2000" dirty="0"/>
          </a:p>
          <a:p>
            <a:endParaRPr lang="en-US" sz="2000" dirty="0"/>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sp>
        <p:nvSpPr>
          <p:cNvPr id="13" name="TextBox 12">
            <a:extLst>
              <a:ext uri="{FF2B5EF4-FFF2-40B4-BE49-F238E27FC236}">
                <a16:creationId xmlns:a16="http://schemas.microsoft.com/office/drawing/2014/main" id="{4E80F5DF-C8C0-CAA9-60E4-4A96C2EB46FF}"/>
              </a:ext>
            </a:extLst>
          </p:cNvPr>
          <p:cNvSpPr txBox="1"/>
          <p:nvPr/>
        </p:nvSpPr>
        <p:spPr>
          <a:xfrm>
            <a:off x="2728716" y="5315712"/>
            <a:ext cx="1027176" cy="400110"/>
          </a:xfrm>
          <a:prstGeom prst="rect">
            <a:avLst/>
          </a:prstGeom>
          <a:noFill/>
        </p:spPr>
        <p:txBody>
          <a:bodyPr wrap="square" rtlCol="0">
            <a:spAutoFit/>
          </a:bodyPr>
          <a:lstStyle/>
          <a:p>
            <a:pPr algn="ctr"/>
            <a:r>
              <a:rPr lang="el-GR" sz="2000" dirty="0"/>
              <a:t>α</a:t>
            </a:r>
            <a:r>
              <a:rPr lang="en-IN" sz="2000" dirty="0"/>
              <a:t> = 0.05</a:t>
            </a:r>
          </a:p>
        </p:txBody>
      </p:sp>
      <p:sp>
        <p:nvSpPr>
          <p:cNvPr id="14" name="TextBox 13">
            <a:extLst>
              <a:ext uri="{FF2B5EF4-FFF2-40B4-BE49-F238E27FC236}">
                <a16:creationId xmlns:a16="http://schemas.microsoft.com/office/drawing/2014/main" id="{2BDC5F31-293C-6025-0927-DAF78629E952}"/>
              </a:ext>
            </a:extLst>
          </p:cNvPr>
          <p:cNvSpPr txBox="1"/>
          <p:nvPr/>
        </p:nvSpPr>
        <p:spPr>
          <a:xfrm>
            <a:off x="8225845" y="5315712"/>
            <a:ext cx="1351710" cy="400110"/>
          </a:xfrm>
          <a:prstGeom prst="rect">
            <a:avLst/>
          </a:prstGeom>
          <a:noFill/>
        </p:spPr>
        <p:txBody>
          <a:bodyPr wrap="square" rtlCol="0">
            <a:spAutoFit/>
          </a:bodyPr>
          <a:lstStyle/>
          <a:p>
            <a:pPr algn="ctr"/>
            <a:r>
              <a:rPr lang="el-GR" sz="2000" dirty="0"/>
              <a:t>α</a:t>
            </a:r>
            <a:r>
              <a:rPr lang="en-IN" sz="2000" dirty="0"/>
              <a:t> = 0.1</a:t>
            </a:r>
          </a:p>
        </p:txBody>
      </p:sp>
      <p:pic>
        <p:nvPicPr>
          <p:cNvPr id="3" name="Picture 2">
            <a:extLst>
              <a:ext uri="{FF2B5EF4-FFF2-40B4-BE49-F238E27FC236}">
                <a16:creationId xmlns:a16="http://schemas.microsoft.com/office/drawing/2014/main" id="{B58E1D6E-BD60-662B-DED7-976CD4C5F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352" y="2336586"/>
            <a:ext cx="4822582" cy="2841990"/>
          </a:xfrm>
          <a:prstGeom prst="rect">
            <a:avLst/>
          </a:prstGeom>
        </p:spPr>
      </p:pic>
      <p:pic>
        <p:nvPicPr>
          <p:cNvPr id="4" name="Picture 3">
            <a:extLst>
              <a:ext uri="{FF2B5EF4-FFF2-40B4-BE49-F238E27FC236}">
                <a16:creationId xmlns:a16="http://schemas.microsoft.com/office/drawing/2014/main" id="{91C469A0-07FF-84F9-5F29-9387F877D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896" y="2336587"/>
            <a:ext cx="4822582" cy="2841991"/>
          </a:xfrm>
          <a:prstGeom prst="rect">
            <a:avLst/>
          </a:prstGeom>
        </p:spPr>
      </p:pic>
      <p:graphicFrame>
        <p:nvGraphicFramePr>
          <p:cNvPr id="15" name="Diagram 14">
            <a:extLst>
              <a:ext uri="{FF2B5EF4-FFF2-40B4-BE49-F238E27FC236}">
                <a16:creationId xmlns:a16="http://schemas.microsoft.com/office/drawing/2014/main" id="{466924A5-2E06-BCCF-4FC6-3C8A91A65283}"/>
              </a:ext>
            </a:extLst>
          </p:cNvPr>
          <p:cNvGraphicFramePr/>
          <p:nvPr>
            <p:extLst>
              <p:ext uri="{D42A27DB-BD31-4B8C-83A1-F6EECF244321}">
                <p14:modId xmlns:p14="http://schemas.microsoft.com/office/powerpoint/2010/main" val="798185012"/>
              </p:ext>
            </p:extLst>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0053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17</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Results</a:t>
            </a:r>
          </a:p>
        </p:txBody>
      </p:sp>
      <p:sp>
        <p:nvSpPr>
          <p:cNvPr id="6" name="Text Placeholder 2">
            <a:extLst>
              <a:ext uri="{FF2B5EF4-FFF2-40B4-BE49-F238E27FC236}">
                <a16:creationId xmlns:a16="http://schemas.microsoft.com/office/drawing/2014/main" id="{C58D3B62-8D90-C720-405F-918576984BF1}"/>
              </a:ext>
            </a:extLst>
          </p:cNvPr>
          <p:cNvSpPr txBox="1">
            <a:spLocks/>
          </p:cNvSpPr>
          <p:nvPr/>
        </p:nvSpPr>
        <p:spPr>
          <a:xfrm>
            <a:off x="654228" y="1309646"/>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r>
              <a:rPr lang="en-IN" sz="2000" b="1" dirty="0"/>
              <a:t>Reconstruction Attacks for varying </a:t>
            </a:r>
            <a:r>
              <a:rPr lang="el-GR" sz="2000" b="1" dirty="0"/>
              <a:t>α</a:t>
            </a:r>
            <a:r>
              <a:rPr lang="en-IN" sz="2000" b="1" dirty="0"/>
              <a:t>: </a:t>
            </a:r>
          </a:p>
          <a:p>
            <a:pPr marL="0" indent="0">
              <a:buNone/>
            </a:pPr>
            <a:endParaRPr lang="en-US" sz="2000" b="1" dirty="0"/>
          </a:p>
          <a:p>
            <a:pPr marL="0" indent="0">
              <a:buNone/>
            </a:pPr>
            <a:endParaRPr lang="en-US" sz="2000" dirty="0"/>
          </a:p>
          <a:p>
            <a:endParaRPr lang="en-US" sz="2000" dirty="0"/>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sp>
        <p:nvSpPr>
          <p:cNvPr id="13" name="TextBox 12">
            <a:extLst>
              <a:ext uri="{FF2B5EF4-FFF2-40B4-BE49-F238E27FC236}">
                <a16:creationId xmlns:a16="http://schemas.microsoft.com/office/drawing/2014/main" id="{4E80F5DF-C8C0-CAA9-60E4-4A96C2EB46FF}"/>
              </a:ext>
            </a:extLst>
          </p:cNvPr>
          <p:cNvSpPr txBox="1"/>
          <p:nvPr/>
        </p:nvSpPr>
        <p:spPr>
          <a:xfrm>
            <a:off x="2728716" y="5315712"/>
            <a:ext cx="1027176" cy="400110"/>
          </a:xfrm>
          <a:prstGeom prst="rect">
            <a:avLst/>
          </a:prstGeom>
          <a:noFill/>
        </p:spPr>
        <p:txBody>
          <a:bodyPr wrap="square" rtlCol="0">
            <a:spAutoFit/>
          </a:bodyPr>
          <a:lstStyle/>
          <a:p>
            <a:pPr algn="ctr"/>
            <a:r>
              <a:rPr lang="el-GR" sz="2000" dirty="0"/>
              <a:t>α</a:t>
            </a:r>
            <a:r>
              <a:rPr lang="en-IN" sz="2000" dirty="0"/>
              <a:t> = 0.15</a:t>
            </a:r>
          </a:p>
        </p:txBody>
      </p:sp>
      <p:sp>
        <p:nvSpPr>
          <p:cNvPr id="14" name="TextBox 13">
            <a:extLst>
              <a:ext uri="{FF2B5EF4-FFF2-40B4-BE49-F238E27FC236}">
                <a16:creationId xmlns:a16="http://schemas.microsoft.com/office/drawing/2014/main" id="{2BDC5F31-293C-6025-0927-DAF78629E952}"/>
              </a:ext>
            </a:extLst>
          </p:cNvPr>
          <p:cNvSpPr txBox="1"/>
          <p:nvPr/>
        </p:nvSpPr>
        <p:spPr>
          <a:xfrm>
            <a:off x="8225845" y="5315712"/>
            <a:ext cx="1351710" cy="400110"/>
          </a:xfrm>
          <a:prstGeom prst="rect">
            <a:avLst/>
          </a:prstGeom>
          <a:noFill/>
        </p:spPr>
        <p:txBody>
          <a:bodyPr wrap="square" rtlCol="0">
            <a:spAutoFit/>
          </a:bodyPr>
          <a:lstStyle/>
          <a:p>
            <a:pPr algn="ctr"/>
            <a:r>
              <a:rPr lang="el-GR" sz="2000" dirty="0"/>
              <a:t>α</a:t>
            </a:r>
            <a:r>
              <a:rPr lang="en-IN" sz="2000" dirty="0"/>
              <a:t> = 0.2</a:t>
            </a:r>
          </a:p>
        </p:txBody>
      </p:sp>
      <p:pic>
        <p:nvPicPr>
          <p:cNvPr id="5" name="Picture 4">
            <a:extLst>
              <a:ext uri="{FF2B5EF4-FFF2-40B4-BE49-F238E27FC236}">
                <a16:creationId xmlns:a16="http://schemas.microsoft.com/office/drawing/2014/main" id="{D9E22C61-0417-CCDE-8759-5CB5D3C60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60" y="2197240"/>
            <a:ext cx="4993640" cy="2942797"/>
          </a:xfrm>
          <a:prstGeom prst="rect">
            <a:avLst/>
          </a:prstGeom>
        </p:spPr>
      </p:pic>
      <p:pic>
        <p:nvPicPr>
          <p:cNvPr id="7" name="Picture 6">
            <a:extLst>
              <a:ext uri="{FF2B5EF4-FFF2-40B4-BE49-F238E27FC236}">
                <a16:creationId xmlns:a16="http://schemas.microsoft.com/office/drawing/2014/main" id="{D26CE57F-9650-C167-A175-64F06566F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600" y="2197240"/>
            <a:ext cx="4993640" cy="2942797"/>
          </a:xfrm>
          <a:prstGeom prst="rect">
            <a:avLst/>
          </a:prstGeom>
        </p:spPr>
      </p:pic>
      <p:graphicFrame>
        <p:nvGraphicFramePr>
          <p:cNvPr id="8" name="Diagram 7">
            <a:extLst>
              <a:ext uri="{FF2B5EF4-FFF2-40B4-BE49-F238E27FC236}">
                <a16:creationId xmlns:a16="http://schemas.microsoft.com/office/drawing/2014/main" id="{88009504-B12D-453C-2537-37B3180D089A}"/>
              </a:ext>
            </a:extLst>
          </p:cNvPr>
          <p:cNvGraphicFramePr/>
          <p:nvPr>
            <p:extLst>
              <p:ext uri="{D42A27DB-BD31-4B8C-83A1-F6EECF244321}">
                <p14:modId xmlns:p14="http://schemas.microsoft.com/office/powerpoint/2010/main" val="1056723854"/>
              </p:ext>
            </p:extLst>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198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18</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23748" y="1432010"/>
            <a:ext cx="10370191" cy="1189820"/>
          </a:xfrm>
        </p:spPr>
        <p:txBody>
          <a:bodyPr>
            <a:normAutofit/>
          </a:bodyPr>
          <a:lstStyle/>
          <a:p>
            <a:pPr algn="ctr"/>
            <a:r>
              <a:rPr lang="en-US" sz="3600" dirty="0"/>
              <a:t>Thank You!</a:t>
            </a:r>
          </a:p>
        </p:txBody>
      </p:sp>
      <p:sp>
        <p:nvSpPr>
          <p:cNvPr id="6" name="Department/Unit name Placeholder">
            <a:extLst>
              <a:ext uri="{FF2B5EF4-FFF2-40B4-BE49-F238E27FC236}">
                <a16:creationId xmlns:a16="http://schemas.microsoft.com/office/drawing/2014/main" id="{9BC025FC-CDCB-70AD-4947-3F90048C679D}"/>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sp>
        <p:nvSpPr>
          <p:cNvPr id="3" name="Text Placeholder 1">
            <a:extLst>
              <a:ext uri="{FF2B5EF4-FFF2-40B4-BE49-F238E27FC236}">
                <a16:creationId xmlns:a16="http://schemas.microsoft.com/office/drawing/2014/main" id="{B1C04131-8332-C95E-D11B-DFBC709E3540}"/>
              </a:ext>
            </a:extLst>
          </p:cNvPr>
          <p:cNvSpPr txBox="1">
            <a:spLocks/>
          </p:cNvSpPr>
          <p:nvPr/>
        </p:nvSpPr>
        <p:spPr>
          <a:xfrm>
            <a:off x="623748" y="3229780"/>
            <a:ext cx="10370191" cy="1799420"/>
          </a:xfrm>
          <a:prstGeom prst="rect">
            <a:avLst/>
          </a:prstGeom>
        </p:spPr>
        <p:txBody>
          <a:bodyPr vert="horz" lIns="91440" tIns="45720" rIns="91440" bIns="45720" rtlCol="0" anchor="ctr" anchorCtr="0">
            <a:normAutofit fontScale="47500" lnSpcReduction="20000"/>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tx1"/>
                </a:solidFill>
              </a:rPr>
              <a:t>References:</a:t>
            </a:r>
          </a:p>
          <a:p>
            <a:endParaRPr lang="en-US" sz="3600" dirty="0">
              <a:solidFill>
                <a:schemeClr val="tx1"/>
              </a:solidFill>
            </a:endParaRPr>
          </a:p>
          <a:p>
            <a:r>
              <a:rPr lang="en-US" sz="3600" dirty="0">
                <a:solidFill>
                  <a:schemeClr val="tx1"/>
                </a:solidFill>
              </a:rPr>
              <a:t>[1] </a:t>
            </a:r>
            <a:r>
              <a:rPr lang="en-US" sz="3600" dirty="0" err="1">
                <a:solidFill>
                  <a:schemeClr val="tx1"/>
                </a:solidFill>
              </a:rPr>
              <a:t>Congzheng</a:t>
            </a:r>
            <a:r>
              <a:rPr lang="en-US" sz="3600" dirty="0">
                <a:solidFill>
                  <a:schemeClr val="tx1"/>
                </a:solidFill>
              </a:rPr>
              <a:t> Song and Ananth Raghunathan. 2020. Information Leakage in Embedding Models. In Proceedings of the 2020 ACM SIGSAC Conference on Computer and Communications Security (CCS '20). Association for Computing Machinery, New York, NY, USA, 377–390.</a:t>
            </a:r>
          </a:p>
          <a:p>
            <a:endParaRPr lang="en-US" sz="3600" dirty="0">
              <a:solidFill>
                <a:schemeClr val="tx1"/>
              </a:solidFill>
            </a:endParaRPr>
          </a:p>
          <a:p>
            <a:r>
              <a:rPr lang="en-US" sz="3600" dirty="0">
                <a:solidFill>
                  <a:schemeClr val="tx1"/>
                </a:solidFill>
              </a:rPr>
              <a:t>[2] Gupta, </a:t>
            </a:r>
            <a:r>
              <a:rPr lang="en-US" sz="3600" dirty="0" err="1">
                <a:solidFill>
                  <a:schemeClr val="tx1"/>
                </a:solidFill>
              </a:rPr>
              <a:t>Otrkist</a:t>
            </a:r>
            <a:r>
              <a:rPr lang="en-US" sz="3600" dirty="0">
                <a:solidFill>
                  <a:schemeClr val="tx1"/>
                </a:solidFill>
              </a:rPr>
              <a:t>, &amp; </a:t>
            </a:r>
            <a:r>
              <a:rPr lang="en-US" sz="3600" dirty="0" err="1">
                <a:solidFill>
                  <a:schemeClr val="tx1"/>
                </a:solidFill>
              </a:rPr>
              <a:t>Raskar</a:t>
            </a:r>
            <a:r>
              <a:rPr lang="en-US" sz="3600" dirty="0">
                <a:solidFill>
                  <a:schemeClr val="tx1"/>
                </a:solidFill>
              </a:rPr>
              <a:t>, Ramesh. 2018. Distributed learning of deep neural network over multiple agents. </a:t>
            </a:r>
            <a:r>
              <a:rPr lang="en-US" sz="3600" dirty="0" err="1">
                <a:solidFill>
                  <a:schemeClr val="tx1"/>
                </a:solidFill>
              </a:rPr>
              <a:t>arXiv</a:t>
            </a:r>
            <a:r>
              <a:rPr lang="en-US" sz="3600" dirty="0">
                <a:solidFill>
                  <a:schemeClr val="tx1"/>
                </a:solidFill>
              </a:rPr>
              <a:t> preprint arXiv:1810.06060</a:t>
            </a:r>
          </a:p>
          <a:p>
            <a:endParaRPr lang="en-US" sz="3600" dirty="0">
              <a:solidFill>
                <a:schemeClr val="tx1"/>
              </a:solidFill>
            </a:endParaRPr>
          </a:p>
        </p:txBody>
      </p:sp>
    </p:spTree>
    <p:extLst>
      <p:ext uri="{BB962C8B-B14F-4D97-AF65-F5344CB8AC3E}">
        <p14:creationId xmlns:p14="http://schemas.microsoft.com/office/powerpoint/2010/main" val="51015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7081B1-EFD7-9F4D-B963-BFEA8369181C}"/>
              </a:ext>
            </a:extLst>
          </p:cNvPr>
          <p:cNvSpPr>
            <a:spLocks noGrp="1"/>
          </p:cNvSpPr>
          <p:nvPr>
            <p:ph type="body" sz="quarter" idx="18"/>
          </p:nvPr>
        </p:nvSpPr>
        <p:spPr/>
        <p:txBody>
          <a:bodyPr>
            <a:normAutofit/>
          </a:bodyPr>
          <a:lstStyle/>
          <a:p>
            <a:r>
              <a:rPr lang="en-US" sz="3600" dirty="0"/>
              <a:t>Contents</a:t>
            </a:r>
          </a:p>
        </p:txBody>
      </p:sp>
      <p:sp>
        <p:nvSpPr>
          <p:cNvPr id="3" name="Text Placeholder 2">
            <a:extLst>
              <a:ext uri="{FF2B5EF4-FFF2-40B4-BE49-F238E27FC236}">
                <a16:creationId xmlns:a16="http://schemas.microsoft.com/office/drawing/2014/main" id="{5215B671-AB3B-E656-A1BC-051BC9E57035}"/>
              </a:ext>
            </a:extLst>
          </p:cNvPr>
          <p:cNvSpPr>
            <a:spLocks noGrp="1"/>
          </p:cNvSpPr>
          <p:nvPr>
            <p:ph type="body" sz="quarter" idx="21"/>
          </p:nvPr>
        </p:nvSpPr>
        <p:spPr>
          <a:xfrm>
            <a:off x="654228" y="1554481"/>
            <a:ext cx="10370191" cy="4163274"/>
          </a:xfrm>
        </p:spPr>
        <p:txBody>
          <a:bodyPr>
            <a:normAutofit lnSpcReduction="10000"/>
          </a:bodyPr>
          <a:lstStyle/>
          <a:p>
            <a:r>
              <a:rPr lang="en-US" dirty="0"/>
              <a:t>Introduction</a:t>
            </a:r>
          </a:p>
          <a:p>
            <a:endParaRPr lang="en-US" dirty="0"/>
          </a:p>
          <a:p>
            <a:r>
              <a:rPr lang="en-US" dirty="0"/>
              <a:t>Objective</a:t>
            </a:r>
          </a:p>
          <a:p>
            <a:endParaRPr lang="en-US" dirty="0"/>
          </a:p>
          <a:p>
            <a:r>
              <a:rPr lang="en-US" dirty="0"/>
              <a:t>Modelling</a:t>
            </a:r>
          </a:p>
          <a:p>
            <a:endParaRPr lang="en-US" dirty="0"/>
          </a:p>
          <a:p>
            <a:r>
              <a:rPr lang="en-US" dirty="0"/>
              <a:t>Sample Attacks</a:t>
            </a:r>
          </a:p>
          <a:p>
            <a:endParaRPr lang="en-US" dirty="0"/>
          </a:p>
          <a:p>
            <a:r>
              <a:rPr lang="en-US" dirty="0"/>
              <a:t>Results</a:t>
            </a:r>
          </a:p>
        </p:txBody>
      </p:sp>
      <p:sp>
        <p:nvSpPr>
          <p:cNvPr id="4" name="Text Placeholder 3">
            <a:extLst>
              <a:ext uri="{FF2B5EF4-FFF2-40B4-BE49-F238E27FC236}">
                <a16:creationId xmlns:a16="http://schemas.microsoft.com/office/drawing/2014/main" id="{1CFA3FC7-8A50-DFAB-1FA5-38C6B3E46732}"/>
              </a:ext>
            </a:extLst>
          </p:cNvPr>
          <p:cNvSpPr>
            <a:spLocks noGrp="1"/>
          </p:cNvSpPr>
          <p:nvPr>
            <p:ph type="body" sz="quarter" idx="15"/>
          </p:nvPr>
        </p:nvSpPr>
        <p:spPr/>
        <p:txBody>
          <a:bodyPr/>
          <a:lstStyle/>
          <a:p>
            <a:r>
              <a:rPr lang="en-US" dirty="0"/>
              <a:t>CS 498, Trustworthy ML</a:t>
            </a:r>
          </a:p>
        </p:txBody>
      </p:sp>
      <p:sp>
        <p:nvSpPr>
          <p:cNvPr id="5" name="Slide Number Placeholder 4">
            <a:extLst>
              <a:ext uri="{FF2B5EF4-FFF2-40B4-BE49-F238E27FC236}">
                <a16:creationId xmlns:a16="http://schemas.microsoft.com/office/drawing/2014/main" id="{9A383573-60F8-A42C-24CB-CCD9C9E7B8EC}"/>
              </a:ext>
            </a:extLst>
          </p:cNvPr>
          <p:cNvSpPr>
            <a:spLocks noGrp="1"/>
          </p:cNvSpPr>
          <p:nvPr>
            <p:ph type="sldNum" sz="quarter" idx="17"/>
          </p:nvPr>
        </p:nvSpPr>
        <p:spPr/>
        <p:txBody>
          <a:bodyPr/>
          <a:lstStyle/>
          <a:p>
            <a:fld id="{86134D44-37F0-44A1-8A08-E9432A030C07}" type="slidenum">
              <a:rPr lang="en-US" smtClean="0"/>
              <a:pPr/>
              <a:t>2</a:t>
            </a:fld>
            <a:endParaRPr lang="en-US" dirty="0"/>
          </a:p>
        </p:txBody>
      </p:sp>
    </p:spTree>
    <p:extLst>
      <p:ext uri="{BB962C8B-B14F-4D97-AF65-F5344CB8AC3E}">
        <p14:creationId xmlns:p14="http://schemas.microsoft.com/office/powerpoint/2010/main" val="249525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epartment/Unit name Placeholder">
            <a:extLst>
              <a:ext uri="{FF2B5EF4-FFF2-40B4-BE49-F238E27FC236}">
                <a16:creationId xmlns:a16="http://schemas.microsoft.com/office/drawing/2014/main" id="{9EB0E6E8-3F8D-3173-87FB-47B1B03A4355}"/>
              </a:ext>
              <a:ext uri="{C183D7F6-B498-43B3-948B-1728B52AA6E4}">
                <adec:decorative xmlns:adec="http://schemas.microsoft.com/office/drawing/2017/decorative" val="1"/>
              </a:ext>
            </a:extLst>
          </p:cNvPr>
          <p:cNvSpPr>
            <a:spLocks noGrp="1"/>
          </p:cNvSpPr>
          <p:nvPr>
            <p:ph type="body" sz="quarter" idx="15"/>
          </p:nvPr>
        </p:nvSpPr>
        <p:spPr/>
        <p:txBody>
          <a:bodyPr>
            <a:normAutofit/>
          </a:bodyPr>
          <a:lstStyle/>
          <a:p>
            <a:r>
              <a:rPr lang="en-US" dirty="0"/>
              <a:t>CS 498, Trustworthy ML</a:t>
            </a:r>
          </a:p>
        </p:txBody>
      </p:sp>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3</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09600" y="150655"/>
            <a:ext cx="10370191" cy="1189820"/>
          </a:xfrm>
        </p:spPr>
        <p:txBody>
          <a:bodyPr>
            <a:normAutofit/>
          </a:bodyPr>
          <a:lstStyle/>
          <a:p>
            <a:r>
              <a:rPr lang="en-US" sz="3600" dirty="0"/>
              <a:t>Introduction</a:t>
            </a:r>
          </a:p>
        </p:txBody>
      </p:sp>
      <p:sp>
        <p:nvSpPr>
          <p:cNvPr id="6" name="Text Placeholder 2">
            <a:extLst>
              <a:ext uri="{FF2B5EF4-FFF2-40B4-BE49-F238E27FC236}">
                <a16:creationId xmlns:a16="http://schemas.microsoft.com/office/drawing/2014/main" id="{C58D3B62-8D90-C720-405F-918576984BF1}"/>
              </a:ext>
            </a:extLst>
          </p:cNvPr>
          <p:cNvSpPr txBox="1">
            <a:spLocks/>
          </p:cNvSpPr>
          <p:nvPr/>
        </p:nvSpPr>
        <p:spPr>
          <a:xfrm>
            <a:off x="228930" y="1554338"/>
            <a:ext cx="5116652" cy="4549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Distributed deep learning/Split learning – Latent representation of input data is sent to the subsequent part through an intermediate layer</a:t>
            </a:r>
          </a:p>
          <a:p>
            <a:endParaRPr lang="en-US" sz="2000" dirty="0"/>
          </a:p>
          <a:p>
            <a:r>
              <a:rPr lang="en-US" sz="2000" dirty="0"/>
              <a:t>Reverse-engineering input data through such intermediate representation is not a huge challenge</a:t>
            </a:r>
          </a:p>
          <a:p>
            <a:endParaRPr lang="en-US" sz="2000" dirty="0"/>
          </a:p>
          <a:p>
            <a:r>
              <a:rPr lang="en-US" sz="2000" dirty="0"/>
              <a:t>Song et. al. [1] have shown that attacks on popular sentence embeddings (encoded representations in NLP) not only recover between 50%–70% of the input words, but also might reveal sensitive attributes inherent in inputs. </a:t>
            </a:r>
          </a:p>
        </p:txBody>
      </p:sp>
      <p:pic>
        <p:nvPicPr>
          <p:cNvPr id="8" name="Picture 7">
            <a:extLst>
              <a:ext uri="{FF2B5EF4-FFF2-40B4-BE49-F238E27FC236}">
                <a16:creationId xmlns:a16="http://schemas.microsoft.com/office/drawing/2014/main" id="{D6426EE5-2896-73B6-49EE-9C50C4B21BDA}"/>
              </a:ext>
            </a:extLst>
          </p:cNvPr>
          <p:cNvPicPr>
            <a:picLocks noChangeAspect="1"/>
          </p:cNvPicPr>
          <p:nvPr/>
        </p:nvPicPr>
        <p:blipFill>
          <a:blip r:embed="rId2"/>
          <a:stretch>
            <a:fillRect/>
          </a:stretch>
        </p:blipFill>
        <p:spPr>
          <a:xfrm>
            <a:off x="7166036" y="4165487"/>
            <a:ext cx="771267" cy="782285"/>
          </a:xfrm>
          <a:prstGeom prst="rect">
            <a:avLst/>
          </a:prstGeom>
        </p:spPr>
      </p:pic>
      <p:grpSp>
        <p:nvGrpSpPr>
          <p:cNvPr id="18" name="Group 17">
            <a:extLst>
              <a:ext uri="{FF2B5EF4-FFF2-40B4-BE49-F238E27FC236}">
                <a16:creationId xmlns:a16="http://schemas.microsoft.com/office/drawing/2014/main" id="{AE558A4A-5519-FF38-E5B2-DB2409E667C1}"/>
              </a:ext>
            </a:extLst>
          </p:cNvPr>
          <p:cNvGrpSpPr/>
          <p:nvPr/>
        </p:nvGrpSpPr>
        <p:grpSpPr>
          <a:xfrm>
            <a:off x="4797452" y="1247590"/>
            <a:ext cx="7170066" cy="3727115"/>
            <a:chOff x="4975619" y="1554337"/>
            <a:chExt cx="7170066" cy="3727115"/>
          </a:xfrm>
        </p:grpSpPr>
        <p:pic>
          <p:nvPicPr>
            <p:cNvPr id="5" name="Picture 4">
              <a:extLst>
                <a:ext uri="{FF2B5EF4-FFF2-40B4-BE49-F238E27FC236}">
                  <a16:creationId xmlns:a16="http://schemas.microsoft.com/office/drawing/2014/main" id="{6B7A47F6-D59C-756B-3F58-6FDA10056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5631" y="1554337"/>
              <a:ext cx="6700054" cy="2357649"/>
            </a:xfrm>
            <a:prstGeom prst="rect">
              <a:avLst/>
            </a:prstGeom>
          </p:spPr>
        </p:pic>
        <p:cxnSp>
          <p:nvCxnSpPr>
            <p:cNvPr id="12" name="Straight Arrow Connector 11">
              <a:extLst>
                <a:ext uri="{FF2B5EF4-FFF2-40B4-BE49-F238E27FC236}">
                  <a16:creationId xmlns:a16="http://schemas.microsoft.com/office/drawing/2014/main" id="{7FDF3596-257D-752E-CB0B-393ADD2332C3}"/>
                </a:ext>
              </a:extLst>
            </p:cNvPr>
            <p:cNvCxnSpPr>
              <a:cxnSpLocks/>
            </p:cNvCxnSpPr>
            <p:nvPr/>
          </p:nvCxnSpPr>
          <p:spPr>
            <a:xfrm>
              <a:off x="7624002" y="3820160"/>
              <a:ext cx="0" cy="609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24E59AD-4560-0FF1-DDB4-38F65A7C7A02}"/>
                </a:ext>
              </a:extLst>
            </p:cNvPr>
            <p:cNvCxnSpPr>
              <a:cxnSpLocks/>
            </p:cNvCxnSpPr>
            <p:nvPr/>
          </p:nvCxnSpPr>
          <p:spPr>
            <a:xfrm flipH="1">
              <a:off x="6675120" y="4912286"/>
              <a:ext cx="5734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C0A4A43A-E4F9-ED50-299F-A62338D72B73}"/>
                </a:ext>
              </a:extLst>
            </p:cNvPr>
            <p:cNvSpPr txBox="1">
              <a:spLocks/>
            </p:cNvSpPr>
            <p:nvPr/>
          </p:nvSpPr>
          <p:spPr>
            <a:xfrm>
              <a:off x="4975619" y="4648361"/>
              <a:ext cx="2129690" cy="63309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800" b="1" dirty="0"/>
                <a:t>Reconstruct </a:t>
              </a:r>
            </a:p>
            <a:p>
              <a:pPr marL="0" indent="0" algn="ctr">
                <a:buFont typeface="Arial" panose="020B0604020202020204" pitchFamily="34" charset="0"/>
                <a:buNone/>
              </a:pPr>
              <a:r>
                <a:rPr lang="en-IN" sz="1800" b="1" dirty="0"/>
                <a:t>Input Data</a:t>
              </a:r>
            </a:p>
          </p:txBody>
        </p:sp>
      </p:grpSp>
      <p:pic>
        <p:nvPicPr>
          <p:cNvPr id="19" name="Picture 2" descr="Federated Learning Demands More Programmable Hardware - EE Times">
            <a:extLst>
              <a:ext uri="{FF2B5EF4-FFF2-40B4-BE49-F238E27FC236}">
                <a16:creationId xmlns:a16="http://schemas.microsoft.com/office/drawing/2014/main" id="{60861139-16C9-982F-3A2F-AD85D212C0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6197" y="4131948"/>
            <a:ext cx="3991559" cy="1972221"/>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E5B59F9D-F2B3-77CB-68BB-ABF16655C7B6}"/>
              </a:ext>
            </a:extLst>
          </p:cNvPr>
          <p:cNvSpPr txBox="1">
            <a:spLocks/>
          </p:cNvSpPr>
          <p:nvPr/>
        </p:nvSpPr>
        <p:spPr>
          <a:xfrm>
            <a:off x="8985516" y="3728960"/>
            <a:ext cx="2453993" cy="5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800" b="1" dirty="0"/>
              <a:t>Example</a:t>
            </a:r>
          </a:p>
        </p:txBody>
      </p:sp>
      <p:graphicFrame>
        <p:nvGraphicFramePr>
          <p:cNvPr id="28" name="Diagram 27">
            <a:extLst>
              <a:ext uri="{FF2B5EF4-FFF2-40B4-BE49-F238E27FC236}">
                <a16:creationId xmlns:a16="http://schemas.microsoft.com/office/drawing/2014/main" id="{3B5F81A4-7164-45BF-F593-E3BA8CFF85D5}"/>
              </a:ext>
            </a:extLst>
          </p:cNvPr>
          <p:cNvGraphicFramePr/>
          <p:nvPr>
            <p:extLst>
              <p:ext uri="{D42A27DB-BD31-4B8C-83A1-F6EECF244321}">
                <p14:modId xmlns:p14="http://schemas.microsoft.com/office/powerpoint/2010/main" val="2490254065"/>
              </p:ext>
            </p:extLst>
          </p:nvPr>
        </p:nvGraphicFramePr>
        <p:xfrm>
          <a:off x="680720" y="1082281"/>
          <a:ext cx="1090168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27166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4</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Objective</a:t>
            </a:r>
          </a:p>
        </p:txBody>
      </p:sp>
      <p:sp>
        <p:nvSpPr>
          <p:cNvPr id="6" name="Text Placeholder 2">
            <a:extLst>
              <a:ext uri="{FF2B5EF4-FFF2-40B4-BE49-F238E27FC236}">
                <a16:creationId xmlns:a16="http://schemas.microsoft.com/office/drawing/2014/main" id="{C58D3B62-8D90-C720-405F-918576984BF1}"/>
              </a:ext>
            </a:extLst>
          </p:cNvPr>
          <p:cNvSpPr txBox="1">
            <a:spLocks/>
          </p:cNvSpPr>
          <p:nvPr/>
        </p:nvSpPr>
        <p:spPr>
          <a:xfrm>
            <a:off x="654228" y="1910081"/>
            <a:ext cx="4837717" cy="416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Vertical split learning was first introduced by Gupta &amp; </a:t>
            </a:r>
            <a:r>
              <a:rPr lang="en-US" sz="2000" dirty="0" err="1"/>
              <a:t>Raskar</a:t>
            </a:r>
            <a:r>
              <a:rPr lang="en-US" sz="2000" dirty="0"/>
              <a:t> [2] in 2018, and has been studied extensively in literature as a baseline architecture for several privacy preserving models.</a:t>
            </a:r>
          </a:p>
          <a:p>
            <a:pPr marL="0" indent="0">
              <a:buNone/>
            </a:pPr>
            <a:r>
              <a:rPr lang="en-US" sz="2000" dirty="0"/>
              <a:t>	             </a:t>
            </a:r>
            <a:r>
              <a:rPr lang="en-US" b="1" dirty="0"/>
              <a:t>X → Z → Ŷ </a:t>
            </a:r>
            <a:endParaRPr lang="en-US" sz="2000" b="1" dirty="0"/>
          </a:p>
          <a:p>
            <a:endParaRPr lang="en-US" sz="2000" dirty="0"/>
          </a:p>
          <a:p>
            <a:r>
              <a:rPr lang="en-US" sz="2000" dirty="0"/>
              <a:t>Modify the objective function to include a </a:t>
            </a:r>
            <a:r>
              <a:rPr lang="en-US" sz="2000" dirty="0" err="1"/>
              <a:t>D</a:t>
            </a:r>
            <a:r>
              <a:rPr lang="en-US" sz="2000" baseline="-25000" dirty="0" err="1"/>
              <a:t>corr</a:t>
            </a:r>
            <a:r>
              <a:rPr lang="en-US" sz="2000" baseline="-25000" dirty="0"/>
              <a:t> </a:t>
            </a:r>
            <a:r>
              <a:rPr lang="en-US" sz="2000" dirty="0"/>
              <a:t>(X, Z) term and jointly optimize along with cross-entropy loss.</a:t>
            </a:r>
          </a:p>
          <a:p>
            <a:endParaRPr lang="en-US" sz="2000" dirty="0"/>
          </a:p>
        </p:txBody>
      </p:sp>
      <p:pic>
        <p:nvPicPr>
          <p:cNvPr id="7" name="Picture 6">
            <a:extLst>
              <a:ext uri="{FF2B5EF4-FFF2-40B4-BE49-F238E27FC236}">
                <a16:creationId xmlns:a16="http://schemas.microsoft.com/office/drawing/2014/main" id="{424036F4-6CFC-B717-E9C2-EF038D737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733" y="1910081"/>
            <a:ext cx="6587267" cy="2600149"/>
          </a:xfrm>
          <a:prstGeom prst="rect">
            <a:avLst/>
          </a:prstGeom>
        </p:spPr>
      </p:pic>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05B53B-8CFE-430E-FA13-0D9A564E66BB}"/>
                  </a:ext>
                </a:extLst>
              </p:cNvPr>
              <p:cNvSpPr txBox="1"/>
              <p:nvPr/>
            </p:nvSpPr>
            <p:spPr>
              <a:xfrm>
                <a:off x="6314440" y="4681463"/>
                <a:ext cx="4878707"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𝑂𝑏𝑗𝑒𝑐𝑡𝑖𝑣𝑒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𝐶𝑟𝑜𝑠𝑠𝐸𝑛𝑡𝑟𝑜𝑝𝑦</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e>
                      </m:d>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𝐷</m:t>
                          </m:r>
                        </m:e>
                        <m:sub>
                          <m:r>
                            <a:rPr lang="en-IN" b="0" i="1" smtClean="0">
                              <a:latin typeface="Cambria Math" panose="02040503050406030204" pitchFamily="18" charset="0"/>
                              <a:ea typeface="Cambria Math" panose="02040503050406030204" pitchFamily="18" charset="0"/>
                            </a:rPr>
                            <m:t>𝑐𝑜𝑟𝑟</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14" name="TextBox 13">
                <a:extLst>
                  <a:ext uri="{FF2B5EF4-FFF2-40B4-BE49-F238E27FC236}">
                    <a16:creationId xmlns:a16="http://schemas.microsoft.com/office/drawing/2014/main" id="{9B05B53B-8CFE-430E-FA13-0D9A564E66BB}"/>
                  </a:ext>
                </a:extLst>
              </p:cNvPr>
              <p:cNvSpPr txBox="1">
                <a:spLocks noRot="1" noChangeAspect="1" noMove="1" noResize="1" noEditPoints="1" noAdjustHandles="1" noChangeArrowheads="1" noChangeShapeType="1" noTextEdit="1"/>
              </p:cNvSpPr>
              <p:nvPr/>
            </p:nvSpPr>
            <p:spPr>
              <a:xfrm>
                <a:off x="6314440" y="4681463"/>
                <a:ext cx="4878707" cy="298928"/>
              </a:xfrm>
              <a:prstGeom prst="rect">
                <a:avLst/>
              </a:prstGeom>
              <a:blipFill>
                <a:blip r:embed="rId3"/>
                <a:stretch>
                  <a:fillRect l="-1250" r="-1375" b="-26531"/>
                </a:stretch>
              </a:blipFill>
            </p:spPr>
            <p:txBody>
              <a:bodyPr/>
              <a:lstStyle/>
              <a:p>
                <a:r>
                  <a:rPr lang="en-IN">
                    <a:noFill/>
                  </a:rPr>
                  <a:t> </a:t>
                </a:r>
              </a:p>
            </p:txBody>
          </p:sp>
        </mc:Fallback>
      </mc:AlternateContent>
      <p:graphicFrame>
        <p:nvGraphicFramePr>
          <p:cNvPr id="16" name="Diagram 15">
            <a:extLst>
              <a:ext uri="{FF2B5EF4-FFF2-40B4-BE49-F238E27FC236}">
                <a16:creationId xmlns:a16="http://schemas.microsoft.com/office/drawing/2014/main" id="{F28FF720-6628-8A2D-3C27-6C61DF106ADC}"/>
              </a:ext>
            </a:extLst>
          </p:cNvPr>
          <p:cNvGraphicFramePr/>
          <p:nvPr>
            <p:extLst>
              <p:ext uri="{D42A27DB-BD31-4B8C-83A1-F6EECF244321}">
                <p14:modId xmlns:p14="http://schemas.microsoft.com/office/powerpoint/2010/main" val="2714707559"/>
              </p:ext>
            </p:extLst>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71283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5</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Modelling</a:t>
            </a:r>
          </a:p>
        </p:txBody>
      </p:sp>
      <mc:AlternateContent xmlns:mc="http://schemas.openxmlformats.org/markup-compatibility/2006" xmlns:a14="http://schemas.microsoft.com/office/drawing/2010/main">
        <mc:Choice Requires="a14">
          <p:sp>
            <p:nvSpPr>
              <p:cNvPr id="6" name="Text Placeholder 2">
                <a:extLst>
                  <a:ext uri="{FF2B5EF4-FFF2-40B4-BE49-F238E27FC236}">
                    <a16:creationId xmlns:a16="http://schemas.microsoft.com/office/drawing/2014/main" id="{C58D3B62-8D90-C720-405F-918576984BF1}"/>
                  </a:ext>
                </a:extLst>
              </p:cNvPr>
              <p:cNvSpPr txBox="1">
                <a:spLocks/>
              </p:cNvSpPr>
              <p:nvPr/>
            </p:nvSpPr>
            <p:spPr>
              <a:xfrm>
                <a:off x="654228" y="1838959"/>
                <a:ext cx="11212652" cy="42570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From an information theory perspective, the objective of the loss function is equivalent to:</a:t>
                </a:r>
              </a:p>
              <a:p>
                <a:pPr marL="0" indent="0">
                  <a:buNone/>
                </a:pPr>
                <a:endParaRPr lang="en-US" sz="1800" b="0" i="1" dirty="0">
                  <a:latin typeface="Cambria Math" panose="02040503050406030204" pitchFamily="18" charset="0"/>
                </a:endParaRPr>
              </a:p>
              <a:p>
                <a:pPr marL="0" indent="0">
                  <a:buNone/>
                </a:pPr>
                <a:endParaRPr lang="en-US" sz="1800" i="1" dirty="0">
                  <a:latin typeface="Cambria Math" panose="02040503050406030204" pitchFamily="18" charset="0"/>
                </a:endParaRPr>
              </a:p>
              <a:p>
                <a:pPr marL="0" indent="0">
                  <a:buNone/>
                </a:pPr>
                <a:r>
                  <a:rPr lang="en-IN" sz="1800" b="0" dirty="0"/>
                  <a:t>Where </a:t>
                </a:r>
                <a14:m>
                  <m:oMath xmlns:m="http://schemas.openxmlformats.org/officeDocument/2006/math">
                    <m:r>
                      <a:rPr lang="en-IN" sz="1800" b="0" i="1" smtClean="0">
                        <a:latin typeface="Cambria Math" panose="02040503050406030204" pitchFamily="18" charset="0"/>
                      </a:rPr>
                      <m:t>𝑋</m:t>
                    </m:r>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𝑅</m:t>
                        </m:r>
                      </m:e>
                      <m:sup>
                        <m:r>
                          <a:rPr lang="en-IN" sz="1800" b="0" i="1" smtClean="0">
                            <a:latin typeface="Cambria Math" panose="02040503050406030204" pitchFamily="18" charset="0"/>
                            <a:ea typeface="Cambria Math" panose="02040503050406030204" pitchFamily="18" charset="0"/>
                          </a:rPr>
                          <m:t>𝑛𝑥𝑑</m:t>
                        </m:r>
                      </m:sup>
                    </m:sSup>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𝑌</m:t>
                    </m:r>
                    <m:r>
                      <a:rPr lang="en-IN" sz="1800" i="1">
                        <a:latin typeface="Cambria Math" panose="02040503050406030204" pitchFamily="18" charset="0"/>
                        <a:ea typeface="Cambria Math" panose="02040503050406030204" pitchFamily="18" charset="0"/>
                      </a:rPr>
                      <m:t>∈</m:t>
                    </m:r>
                    <m:sSup>
                      <m:sSupPr>
                        <m:ctrlPr>
                          <a:rPr lang="en-IN" sz="1800" i="1">
                            <a:latin typeface="Cambria Math" panose="02040503050406030204" pitchFamily="18" charset="0"/>
                            <a:ea typeface="Cambria Math" panose="02040503050406030204" pitchFamily="18" charset="0"/>
                          </a:rPr>
                        </m:ctrlPr>
                      </m:sSupPr>
                      <m:e>
                        <m:r>
                          <a:rPr lang="en-IN" sz="1800" i="1">
                            <a:latin typeface="Cambria Math" panose="02040503050406030204" pitchFamily="18" charset="0"/>
                            <a:ea typeface="Cambria Math" panose="02040503050406030204" pitchFamily="18" charset="0"/>
                          </a:rPr>
                          <m:t>𝑅</m:t>
                        </m:r>
                      </m:e>
                      <m:sup>
                        <m:r>
                          <a:rPr lang="en-IN" sz="1800" i="1">
                            <a:latin typeface="Cambria Math" panose="02040503050406030204" pitchFamily="18" charset="0"/>
                            <a:ea typeface="Cambria Math" panose="02040503050406030204" pitchFamily="18" charset="0"/>
                          </a:rPr>
                          <m:t>𝑛</m:t>
                        </m:r>
                      </m:sup>
                    </m:sSup>
                    <m:r>
                      <a:rPr lang="en-IN" sz="1800" b="0" i="1" smtClean="0">
                        <a:latin typeface="Cambria Math" panose="02040503050406030204" pitchFamily="18" charset="0"/>
                        <a:ea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𝑎𝑛𝑑</m:t>
                    </m:r>
                    <m:r>
                      <a:rPr lang="en-IN" sz="1800" b="0" i="1" smtClean="0">
                        <a:latin typeface="Cambria Math" panose="02040503050406030204" pitchFamily="18" charset="0"/>
                        <a:ea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𝑍</m:t>
                    </m:r>
                    <m:r>
                      <a:rPr lang="en-IN" sz="1800" i="1">
                        <a:latin typeface="Cambria Math" panose="02040503050406030204" pitchFamily="18" charset="0"/>
                        <a:ea typeface="Cambria Math" panose="02040503050406030204" pitchFamily="18" charset="0"/>
                      </a:rPr>
                      <m:t>∈</m:t>
                    </m:r>
                    <m:sSup>
                      <m:sSupPr>
                        <m:ctrlPr>
                          <a:rPr lang="en-IN" sz="1800" i="1">
                            <a:latin typeface="Cambria Math" panose="02040503050406030204" pitchFamily="18" charset="0"/>
                            <a:ea typeface="Cambria Math" panose="02040503050406030204" pitchFamily="18" charset="0"/>
                          </a:rPr>
                        </m:ctrlPr>
                      </m:sSupPr>
                      <m:e>
                        <m:r>
                          <a:rPr lang="en-IN" sz="1800" i="1">
                            <a:latin typeface="Cambria Math" panose="02040503050406030204" pitchFamily="18" charset="0"/>
                            <a:ea typeface="Cambria Math" panose="02040503050406030204" pitchFamily="18" charset="0"/>
                          </a:rPr>
                          <m:t>𝑅</m:t>
                        </m:r>
                      </m:e>
                      <m:sup>
                        <m:r>
                          <a:rPr lang="en-IN" sz="1800" i="1">
                            <a:latin typeface="Cambria Math" panose="02040503050406030204" pitchFamily="18" charset="0"/>
                            <a:ea typeface="Cambria Math" panose="02040503050406030204" pitchFamily="18" charset="0"/>
                          </a:rPr>
                          <m:t>𝑛𝑥</m:t>
                        </m:r>
                        <m:r>
                          <a:rPr lang="en-IN" sz="1800" b="0" i="1" smtClean="0">
                            <a:latin typeface="Cambria Math" panose="02040503050406030204" pitchFamily="18" charset="0"/>
                            <a:ea typeface="Cambria Math" panose="02040503050406030204" pitchFamily="18" charset="0"/>
                          </a:rPr>
                          <m:t>𝑝</m:t>
                        </m:r>
                      </m:sup>
                    </m:sSup>
                  </m:oMath>
                </a14:m>
                <a:endParaRPr lang="en-US" sz="1800" dirty="0"/>
              </a:p>
              <a:p>
                <a:pPr marL="0" indent="0">
                  <a:buNone/>
                </a:pPr>
                <a:endParaRPr lang="en-US" sz="1800" dirty="0"/>
              </a:p>
              <a:p>
                <a:pPr marL="0" indent="0">
                  <a:buNone/>
                </a:pPr>
                <a:r>
                  <a:rPr lang="en-US" sz="1800" dirty="0"/>
                  <a:t>Correlation score between any two random variables is given by:</a:t>
                </a:r>
              </a:p>
              <a:p>
                <a:pPr marL="0" indent="0">
                  <a:buNone/>
                </a:pPr>
                <a:endParaRPr lang="en-US" sz="1800" dirty="0"/>
              </a:p>
              <a:p>
                <a:pPr marL="0" indent="0">
                  <a:buNone/>
                </a:pPr>
                <a:r>
                  <a:rPr lang="en-US" sz="1800" dirty="0"/>
                  <a:t>For matrices, we modify the correlation score as follows:</a:t>
                </a:r>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IN" sz="1800" b="0" i="1" smtClean="0">
                              <a:latin typeface="Cambria Math" panose="02040503050406030204" pitchFamily="18" charset="0"/>
                            </a:rPr>
                            <m:t>𝐷</m:t>
                          </m:r>
                        </m:e>
                        <m:sub>
                          <m:r>
                            <a:rPr lang="en-IN" sz="1800" b="0" i="1" smtClean="0">
                              <a:latin typeface="Cambria Math" panose="02040503050406030204" pitchFamily="18" charset="0"/>
                            </a:rPr>
                            <m:t>𝑐𝑜𝑟𝑟</m:t>
                          </m:r>
                        </m:sub>
                        <m:sup>
                          <m:r>
                            <a:rPr lang="en-IN" sz="1800" b="0" i="1" smtClean="0">
                              <a:latin typeface="Cambria Math" panose="02040503050406030204" pitchFamily="18" charset="0"/>
                            </a:rPr>
                            <m:t>2</m:t>
                          </m:r>
                        </m:sup>
                      </m:sSub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𝑋</m:t>
                          </m:r>
                          <m:r>
                            <a:rPr lang="en-IN" sz="1800" b="0" i="1" smtClean="0">
                              <a:latin typeface="Cambria Math" panose="02040503050406030204" pitchFamily="18" charset="0"/>
                            </a:rPr>
                            <m:t>,</m:t>
                          </m:r>
                          <m:r>
                            <a:rPr lang="en-IN" sz="1800" b="0" i="1" smtClean="0">
                              <a:latin typeface="Cambria Math" panose="02040503050406030204" pitchFamily="18" charset="0"/>
                            </a:rPr>
                            <m:t>𝑍</m:t>
                          </m:r>
                        </m:e>
                      </m:d>
                      <m:r>
                        <a:rPr lang="en-IN" sz="1800" b="0" i="1" smtClean="0">
                          <a:latin typeface="Cambria Math" panose="02040503050406030204" pitchFamily="18" charset="0"/>
                        </a:rPr>
                        <m:t>= </m:t>
                      </m:r>
                      <m:sSup>
                        <m:sSupPr>
                          <m:ctrlPr>
                            <a:rPr lang="en-IN" sz="1800" b="0" i="1" smtClean="0">
                              <a:latin typeface="Cambria Math" panose="02040503050406030204" pitchFamily="18" charset="0"/>
                            </a:rPr>
                          </m:ctrlPr>
                        </m:sSupPr>
                        <m:e>
                          <m:r>
                            <a:rPr lang="en-IN" sz="1800" b="1" i="1" smtClean="0">
                              <a:latin typeface="Cambria Math" panose="02040503050406030204" pitchFamily="18" charset="0"/>
                            </a:rPr>
                            <m:t>𝟏</m:t>
                          </m:r>
                        </m:e>
                        <m:sup>
                          <m:r>
                            <a:rPr lang="en-IN" sz="1800" b="0" i="1" smtClean="0">
                              <a:latin typeface="Cambria Math" panose="02040503050406030204" pitchFamily="18" charset="0"/>
                            </a:rPr>
                            <m:t>𝑇</m:t>
                          </m:r>
                        </m:sup>
                      </m:sSup>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𝑑𝑖𝑎𝑔</m:t>
                          </m:r>
                        </m:e>
                        <m:sup>
                          <m:r>
                            <a:rPr lang="en-IN" sz="1800" b="0" i="1" smtClean="0">
                              <a:latin typeface="Cambria Math" panose="02040503050406030204" pitchFamily="18" charset="0"/>
                            </a:rPr>
                            <m:t>−1</m:t>
                          </m:r>
                        </m:sup>
                      </m:sSup>
                      <m:d>
                        <m:dPr>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𝑋</m:t>
                                  </m:r>
                                </m:e>
                              </m:acc>
                            </m:e>
                            <m:sup>
                              <m:r>
                                <a:rPr lang="en-IN" sz="1800" b="0" i="1" smtClean="0">
                                  <a:latin typeface="Cambria Math" panose="02040503050406030204" pitchFamily="18" charset="0"/>
                                </a:rPr>
                                <m:t>𝑇</m:t>
                              </m:r>
                            </m:sup>
                          </m:sSup>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𝑋</m:t>
                              </m:r>
                            </m:e>
                          </m:acc>
                        </m:e>
                      </m:d>
                      <m:r>
                        <a:rPr lang="en-IN" sz="1800" b="0" i="1" smtClean="0">
                          <a:latin typeface="Cambria Math" panose="02040503050406030204" pitchFamily="18" charset="0"/>
                        </a:rPr>
                        <m:t>.  </m:t>
                      </m:r>
                      <m:sSup>
                        <m:sSupPr>
                          <m:ctrlPr>
                            <a:rPr lang="en-IN" sz="1800" b="0" i="1" smtClean="0">
                              <a:latin typeface="Cambria Math" panose="02040503050406030204" pitchFamily="18" charset="0"/>
                            </a:rPr>
                          </m:ctrlPr>
                        </m:sSupPr>
                        <m:e>
                          <m:r>
                            <a:rPr lang="en-IN" sz="1800" i="1">
                              <a:latin typeface="Cambria Math" panose="02040503050406030204" pitchFamily="18" charset="0"/>
                            </a:rPr>
                            <m:t>(</m:t>
                          </m:r>
                          <m:sSup>
                            <m:sSupPr>
                              <m:ctrlPr>
                                <a:rPr lang="en-IN" sz="1800" i="1">
                                  <a:latin typeface="Cambria Math" panose="02040503050406030204" pitchFamily="18" charset="0"/>
                                </a:rPr>
                              </m:ctrlPr>
                            </m:sSupPr>
                            <m:e>
                              <m:acc>
                                <m:accPr>
                                  <m:chr m:val="̅"/>
                                  <m:ctrlPr>
                                    <a:rPr lang="en-IN" sz="1800" i="1">
                                      <a:latin typeface="Cambria Math" panose="02040503050406030204" pitchFamily="18" charset="0"/>
                                    </a:rPr>
                                  </m:ctrlPr>
                                </m:accPr>
                                <m:e>
                                  <m:r>
                                    <a:rPr lang="en-IN" sz="1800" i="1">
                                      <a:latin typeface="Cambria Math" panose="02040503050406030204" pitchFamily="18" charset="0"/>
                                    </a:rPr>
                                    <m:t>𝑋</m:t>
                                  </m:r>
                                </m:e>
                              </m:acc>
                            </m:e>
                            <m:sup>
                              <m:r>
                                <a:rPr lang="en-IN" sz="1800" i="1">
                                  <a:latin typeface="Cambria Math" panose="02040503050406030204" pitchFamily="18" charset="0"/>
                                </a:rPr>
                                <m:t>𝑇</m:t>
                              </m:r>
                            </m:sup>
                          </m:sSup>
                          <m:acc>
                            <m:accPr>
                              <m:chr m:val="̅"/>
                              <m:ctrlPr>
                                <a:rPr lang="en-IN" sz="1800" i="1">
                                  <a:latin typeface="Cambria Math" panose="02040503050406030204" pitchFamily="18" charset="0"/>
                                </a:rPr>
                              </m:ctrlPr>
                            </m:accPr>
                            <m:e>
                              <m:r>
                                <a:rPr lang="en-IN" sz="1800" i="1">
                                  <a:latin typeface="Cambria Math" panose="02040503050406030204" pitchFamily="18" charset="0"/>
                                </a:rPr>
                                <m:t>𝑍</m:t>
                              </m:r>
                            </m:e>
                          </m:acc>
                          <m:r>
                            <m:rPr>
                              <m:nor/>
                            </m:rPr>
                            <a:rPr lang="en-US" sz="1800" dirty="0"/>
                            <m:t>)</m:t>
                          </m:r>
                        </m:e>
                        <m:sup>
                          <m:r>
                            <a:rPr lang="en-IN" sz="1800" b="0" i="1" smtClean="0">
                              <a:latin typeface="Cambria Math" panose="02040503050406030204" pitchFamily="18" charset="0"/>
                            </a:rPr>
                            <m:t>2</m:t>
                          </m:r>
                        </m:sup>
                      </m:sSup>
                      <m:r>
                        <a:rPr lang="en-IN" sz="1800" b="0" i="1" smtClean="0">
                          <a:latin typeface="Cambria Math" panose="02040503050406030204" pitchFamily="18" charset="0"/>
                        </a:rPr>
                        <m:t>.</m:t>
                      </m:r>
                      <m:sSup>
                        <m:sSupPr>
                          <m:ctrlPr>
                            <a:rPr lang="en-IN" sz="1800" i="1">
                              <a:latin typeface="Cambria Math" panose="02040503050406030204" pitchFamily="18" charset="0"/>
                            </a:rPr>
                          </m:ctrlPr>
                        </m:sSupPr>
                        <m:e>
                          <m:r>
                            <a:rPr lang="en-IN" sz="1800" i="1">
                              <a:latin typeface="Cambria Math" panose="02040503050406030204" pitchFamily="18" charset="0"/>
                            </a:rPr>
                            <m:t>𝑑𝑖𝑎𝑔</m:t>
                          </m:r>
                        </m:e>
                        <m:sup>
                          <m:r>
                            <a:rPr lang="en-IN" sz="1800" i="1">
                              <a:latin typeface="Cambria Math" panose="02040503050406030204" pitchFamily="18" charset="0"/>
                            </a:rPr>
                            <m:t>−1</m:t>
                          </m:r>
                        </m:sup>
                      </m:sSup>
                      <m:d>
                        <m:dPr>
                          <m:ctrlPr>
                            <a:rPr lang="en-IN" sz="1800" i="1">
                              <a:latin typeface="Cambria Math" panose="02040503050406030204" pitchFamily="18" charset="0"/>
                            </a:rPr>
                          </m:ctrlPr>
                        </m:dPr>
                        <m:e>
                          <m:sSup>
                            <m:sSupPr>
                              <m:ctrlPr>
                                <a:rPr lang="en-IN" sz="1800" i="1">
                                  <a:latin typeface="Cambria Math" panose="02040503050406030204" pitchFamily="18" charset="0"/>
                                </a:rPr>
                              </m:ctrlPr>
                            </m:sSupPr>
                            <m:e>
                              <m:r>
                                <a:rPr lang="en-IN" sz="1800" b="0" i="1" smtClean="0">
                                  <a:latin typeface="Cambria Math" panose="02040503050406030204" pitchFamily="18" charset="0"/>
                                </a:rPr>
                                <m:t>𝑍</m:t>
                              </m:r>
                            </m:e>
                            <m:sup>
                              <m:r>
                                <a:rPr lang="en-IN" sz="1800" i="1">
                                  <a:latin typeface="Cambria Math" panose="02040503050406030204" pitchFamily="18" charset="0"/>
                                </a:rPr>
                                <m:t>𝑇</m:t>
                              </m:r>
                            </m:sup>
                          </m:sSup>
                          <m:acc>
                            <m:accPr>
                              <m:chr m:val="̅"/>
                              <m:ctrlPr>
                                <a:rPr lang="en-IN" sz="1800" i="1">
                                  <a:latin typeface="Cambria Math" panose="02040503050406030204" pitchFamily="18" charset="0"/>
                                </a:rPr>
                              </m:ctrlPr>
                            </m:accPr>
                            <m:e>
                              <m:r>
                                <a:rPr lang="en-IN" sz="1800" b="0" i="1" smtClean="0">
                                  <a:latin typeface="Cambria Math" panose="02040503050406030204" pitchFamily="18" charset="0"/>
                                </a:rPr>
                                <m:t>𝑍</m:t>
                              </m:r>
                            </m:e>
                          </m:acc>
                        </m:e>
                      </m:d>
                      <m:r>
                        <a:rPr lang="en-IN" sz="1800" i="1">
                          <a:latin typeface="Cambria Math" panose="02040503050406030204" pitchFamily="18" charset="0"/>
                        </a:rPr>
                        <m:t>.</m:t>
                      </m:r>
                      <m:r>
                        <a:rPr lang="en-IN" sz="1800" b="1" i="1" smtClean="0">
                          <a:latin typeface="Cambria Math" panose="02040503050406030204" pitchFamily="18" charset="0"/>
                        </a:rPr>
                        <m:t>𝟏</m:t>
                      </m:r>
                    </m:oMath>
                  </m:oMathPara>
                </a14:m>
                <a:endParaRPr lang="en-US" sz="1800" b="1" dirty="0"/>
              </a:p>
              <a:p>
                <a:pPr marL="0" indent="0">
                  <a:buNone/>
                </a:pPr>
                <a:endParaRPr lang="en-US" sz="1800" b="1" dirty="0"/>
              </a:p>
              <a:p>
                <a:pPr marL="0" indent="0">
                  <a:buNone/>
                </a:pPr>
                <a:r>
                  <a:rPr lang="en-US" sz="1800" dirty="0"/>
                  <a:t>Where </a:t>
                </a:r>
                <a14:m>
                  <m:oMath xmlns:m="http://schemas.openxmlformats.org/officeDocument/2006/math">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𝑋</m:t>
                        </m:r>
                      </m:e>
                    </m:acc>
                  </m:oMath>
                </a14:m>
                <a:r>
                  <a:rPr lang="en-US" sz="1800" dirty="0"/>
                  <a:t> and </a:t>
                </a:r>
                <a14:m>
                  <m:oMath xmlns:m="http://schemas.openxmlformats.org/officeDocument/2006/math">
                    <m:acc>
                      <m:accPr>
                        <m:chr m:val="̅"/>
                        <m:ctrlPr>
                          <a:rPr lang="en-IN" sz="1800" i="1">
                            <a:latin typeface="Cambria Math" panose="02040503050406030204" pitchFamily="18" charset="0"/>
                          </a:rPr>
                        </m:ctrlPr>
                      </m:accPr>
                      <m:e>
                        <m:r>
                          <a:rPr lang="en-IN" sz="1800" i="1">
                            <a:latin typeface="Cambria Math" panose="02040503050406030204" pitchFamily="18" charset="0"/>
                          </a:rPr>
                          <m:t>𝑍</m:t>
                        </m:r>
                      </m:e>
                    </m:acc>
                  </m:oMath>
                </a14:m>
                <a:r>
                  <a:rPr lang="en-US" sz="1800" dirty="0"/>
                  <a:t> are mean-centered versions of X and Z respectively</a:t>
                </a:r>
              </a:p>
              <a:p>
                <a:pPr marL="0" indent="0">
                  <a:buNone/>
                </a:pPr>
                <a:endParaRPr lang="en-US" sz="1800" dirty="0"/>
              </a:p>
              <a:p>
                <a:endParaRPr lang="en-US" sz="1800" dirty="0"/>
              </a:p>
            </p:txBody>
          </p:sp>
        </mc:Choice>
        <mc:Fallback xmlns="">
          <p:sp>
            <p:nvSpPr>
              <p:cNvPr id="6" name="Text Placeholder 2">
                <a:extLst>
                  <a:ext uri="{FF2B5EF4-FFF2-40B4-BE49-F238E27FC236}">
                    <a16:creationId xmlns:a16="http://schemas.microsoft.com/office/drawing/2014/main" id="{C58D3B62-8D90-C720-405F-918576984BF1}"/>
                  </a:ext>
                </a:extLst>
              </p:cNvPr>
              <p:cNvSpPr txBox="1">
                <a:spLocks noRot="1" noChangeAspect="1" noMove="1" noResize="1" noEditPoints="1" noAdjustHandles="1" noChangeArrowheads="1" noChangeShapeType="1" noTextEdit="1"/>
              </p:cNvSpPr>
              <p:nvPr/>
            </p:nvSpPr>
            <p:spPr>
              <a:xfrm>
                <a:off x="654228" y="1838959"/>
                <a:ext cx="11212652" cy="4257041"/>
              </a:xfrm>
              <a:prstGeom prst="rect">
                <a:avLst/>
              </a:prstGeom>
              <a:blipFill>
                <a:blip r:embed="rId2"/>
                <a:stretch>
                  <a:fillRect l="-435" t="-1433" b="-4155"/>
                </a:stretch>
              </a:blipFill>
            </p:spPr>
            <p:txBody>
              <a:bodyPr/>
              <a:lstStyle/>
              <a:p>
                <a:r>
                  <a:rPr lang="en-IN">
                    <a:noFill/>
                  </a:rPr>
                  <a:t> </a:t>
                </a:r>
              </a:p>
            </p:txBody>
          </p:sp>
        </mc:Fallback>
      </mc:AlternateContent>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05B53B-8CFE-430E-FA13-0D9A564E66BB}"/>
                  </a:ext>
                </a:extLst>
              </p:cNvPr>
              <p:cNvSpPr txBox="1"/>
              <p:nvPr/>
            </p:nvSpPr>
            <p:spPr>
              <a:xfrm>
                <a:off x="4584107" y="2380443"/>
                <a:ext cx="2510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min</m:t>
                          </m:r>
                        </m:fName>
                        <m:e>
                          <m:r>
                            <a:rPr lang="en-IN" b="0" i="1" smtClean="0">
                              <a:latin typeface="Cambria Math" panose="02040503050406030204" pitchFamily="18" charset="0"/>
                            </a:rPr>
                            <m:t>−</m:t>
                          </m:r>
                          <m:r>
                            <a:rPr lang="en-IN" b="0" i="1" smtClean="0">
                              <a:latin typeface="Cambria Math" panose="02040503050406030204" pitchFamily="18" charset="0"/>
                            </a:rPr>
                            <m:t>𝐼</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e>
                          </m:d>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𝐼</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e>
                      </m:func>
                    </m:oMath>
                  </m:oMathPara>
                </a14:m>
                <a:endParaRPr lang="en-IN" dirty="0"/>
              </a:p>
            </p:txBody>
          </p:sp>
        </mc:Choice>
        <mc:Fallback xmlns="">
          <p:sp>
            <p:nvSpPr>
              <p:cNvPr id="14" name="TextBox 13">
                <a:extLst>
                  <a:ext uri="{FF2B5EF4-FFF2-40B4-BE49-F238E27FC236}">
                    <a16:creationId xmlns:a16="http://schemas.microsoft.com/office/drawing/2014/main" id="{9B05B53B-8CFE-430E-FA13-0D9A564E66BB}"/>
                  </a:ext>
                </a:extLst>
              </p:cNvPr>
              <p:cNvSpPr txBox="1">
                <a:spLocks noRot="1" noChangeAspect="1" noMove="1" noResize="1" noEditPoints="1" noAdjustHandles="1" noChangeArrowheads="1" noChangeShapeType="1" noTextEdit="1"/>
              </p:cNvSpPr>
              <p:nvPr/>
            </p:nvSpPr>
            <p:spPr>
              <a:xfrm>
                <a:off x="4584107" y="2380443"/>
                <a:ext cx="2510431" cy="276999"/>
              </a:xfrm>
              <a:prstGeom prst="rect">
                <a:avLst/>
              </a:prstGeom>
              <a:blipFill>
                <a:blip r:embed="rId3"/>
                <a:stretch>
                  <a:fillRect l="-1942" t="-2174" r="-2913" b="-326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99A9F3-F390-D054-E472-B7829A8E4B88}"/>
                  </a:ext>
                </a:extLst>
              </p:cNvPr>
              <p:cNvSpPr txBox="1"/>
              <p:nvPr/>
            </p:nvSpPr>
            <p:spPr>
              <a:xfrm>
                <a:off x="7135469" y="3524746"/>
                <a:ext cx="3888950" cy="672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m:rPr>
                              <m:nor/>
                            </m:rPr>
                            <a:rPr lang="en-IN" dirty="0"/>
                            <m:t>dCorr</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e>
                      </m:d>
                      <m:r>
                        <a:rPr lang="en-IN" b="0" i="1" smtClean="0">
                          <a:latin typeface="Cambria Math" panose="02040503050406030204" pitchFamily="18" charset="0"/>
                        </a:rPr>
                        <m:t>= </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𝑑𝐶𝑜𝑣</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num>
                        <m:den>
                          <m:rad>
                            <m:radPr>
                              <m:degHide m:val="on"/>
                              <m:ctrlPr>
                                <a:rPr lang="en-IN" b="0" i="1" smtClean="0">
                                  <a:latin typeface="Cambria Math" panose="02040503050406030204" pitchFamily="18" charset="0"/>
                                </a:rPr>
                              </m:ctrlPr>
                            </m:radPr>
                            <m:deg/>
                            <m:e>
                              <m:sSup>
                                <m:sSupPr>
                                  <m:ctrlPr>
                                    <a:rPr lang="en-IN" b="0" i="1" smtClean="0">
                                      <a:latin typeface="Cambria Math" panose="02040503050406030204" pitchFamily="18" charset="0"/>
                                    </a:rPr>
                                  </m:ctrlPr>
                                </m:sSupPr>
                                <m:e>
                                  <m:r>
                                    <a:rPr lang="en-IN" b="0" i="1" smtClean="0">
                                      <a:latin typeface="Cambria Math" panose="02040503050406030204" pitchFamily="18" charset="0"/>
                                    </a:rPr>
                                    <m:t>𝑑𝑉𝑎𝑟</m:t>
                                  </m:r>
                                </m:e>
                                <m:sup>
                                  <m:r>
                                    <a:rPr lang="en-IN" b="0" i="1" smtClean="0">
                                      <a:latin typeface="Cambria Math" panose="02040503050406030204" pitchFamily="18" charset="0"/>
                                    </a:rPr>
                                    <m:t>2</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𝑑𝑉𝑎𝑟</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e>
                          </m:rad>
                        </m:den>
                      </m:f>
                      <m:r>
                        <a:rPr lang="en-IN" b="0" i="1" smtClean="0">
                          <a:latin typeface="Cambria Math" panose="02040503050406030204" pitchFamily="18" charset="0"/>
                        </a:rPr>
                        <m:t> </m:t>
                      </m:r>
                    </m:oMath>
                  </m:oMathPara>
                </a14:m>
                <a:endParaRPr lang="en-IN" dirty="0"/>
              </a:p>
            </p:txBody>
          </p:sp>
        </mc:Choice>
        <mc:Fallback xmlns="">
          <p:sp>
            <p:nvSpPr>
              <p:cNvPr id="4" name="TextBox 3">
                <a:extLst>
                  <a:ext uri="{FF2B5EF4-FFF2-40B4-BE49-F238E27FC236}">
                    <a16:creationId xmlns:a16="http://schemas.microsoft.com/office/drawing/2014/main" id="{2599A9F3-F390-D054-E472-B7829A8E4B88}"/>
                  </a:ext>
                </a:extLst>
              </p:cNvPr>
              <p:cNvSpPr txBox="1">
                <a:spLocks noRot="1" noChangeAspect="1" noMove="1" noResize="1" noEditPoints="1" noAdjustHandles="1" noChangeArrowheads="1" noChangeShapeType="1" noTextEdit="1"/>
              </p:cNvSpPr>
              <p:nvPr/>
            </p:nvSpPr>
            <p:spPr>
              <a:xfrm>
                <a:off x="7135469" y="3524746"/>
                <a:ext cx="3888950" cy="672107"/>
              </a:xfrm>
              <a:prstGeom prst="rect">
                <a:avLst/>
              </a:prstGeom>
              <a:blipFill>
                <a:blip r:embed="rId4"/>
                <a:stretch>
                  <a:fillRect/>
                </a:stretch>
              </a:blipFill>
            </p:spPr>
            <p:txBody>
              <a:bodyPr/>
              <a:lstStyle/>
              <a:p>
                <a:r>
                  <a:rPr lang="en-IN">
                    <a:noFill/>
                  </a:rPr>
                  <a:t> </a:t>
                </a:r>
              </a:p>
            </p:txBody>
          </p:sp>
        </mc:Fallback>
      </mc:AlternateContent>
      <p:graphicFrame>
        <p:nvGraphicFramePr>
          <p:cNvPr id="8" name="Diagram 7">
            <a:extLst>
              <a:ext uri="{FF2B5EF4-FFF2-40B4-BE49-F238E27FC236}">
                <a16:creationId xmlns:a16="http://schemas.microsoft.com/office/drawing/2014/main" id="{F0D92C0C-015A-884E-4086-65D2EAAB1822}"/>
              </a:ext>
            </a:extLst>
          </p:cNvPr>
          <p:cNvGraphicFramePr/>
          <p:nvPr>
            <p:extLst>
              <p:ext uri="{D42A27DB-BD31-4B8C-83A1-F6EECF244321}">
                <p14:modId xmlns:p14="http://schemas.microsoft.com/office/powerpoint/2010/main" val="3305982578"/>
              </p:ext>
            </p:extLst>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8071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6</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80720" y="213118"/>
            <a:ext cx="10370191" cy="1189820"/>
          </a:xfrm>
        </p:spPr>
        <p:txBody>
          <a:bodyPr>
            <a:normAutofit/>
          </a:bodyPr>
          <a:lstStyle/>
          <a:p>
            <a:r>
              <a:rPr lang="en-US" sz="3600" dirty="0"/>
              <a:t>Modelling</a:t>
            </a:r>
          </a:p>
        </p:txBody>
      </p:sp>
      <mc:AlternateContent xmlns:mc="http://schemas.openxmlformats.org/markup-compatibility/2006" xmlns:a14="http://schemas.microsoft.com/office/drawing/2010/main">
        <mc:Choice Requires="a14">
          <p:sp>
            <p:nvSpPr>
              <p:cNvPr id="6" name="Text Placeholder 2">
                <a:extLst>
                  <a:ext uri="{FF2B5EF4-FFF2-40B4-BE49-F238E27FC236}">
                    <a16:creationId xmlns:a16="http://schemas.microsoft.com/office/drawing/2014/main" id="{C58D3B62-8D90-C720-405F-918576984BF1}"/>
                  </a:ext>
                </a:extLst>
              </p:cNvPr>
              <p:cNvSpPr txBox="1">
                <a:spLocks/>
              </p:cNvSpPr>
              <p:nvPr/>
            </p:nvSpPr>
            <p:spPr>
              <a:xfrm>
                <a:off x="680720" y="1402939"/>
                <a:ext cx="11511280" cy="4840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a:p>
                <a:pPr marL="0" indent="0">
                  <a:buNone/>
                </a:pPr>
                <a:r>
                  <a:rPr lang="en-US" sz="2000" b="1" dirty="0" err="1"/>
                  <a:t>SplitNN</a:t>
                </a:r>
                <a:r>
                  <a:rPr lang="en-US" sz="2000" b="1" dirty="0"/>
                  <a:t> Architecture:</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Trained on 10000 images from the MNIST dataset for 10 epochs,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r>
                      <a:rPr lang="en-US" sz="2000" i="1" smtClean="0">
                        <a:latin typeface="Cambria Math" panose="02040503050406030204" pitchFamily="18" charset="0"/>
                        <a:ea typeface="Cambria Math" panose="02040503050406030204" pitchFamily="18" charset="0"/>
                      </a:rPr>
                      <m:t>∈{0, 0.01, 0.05, 0.1,</m:t>
                    </m:r>
                    <m:r>
                      <a:rPr lang="en-IN" sz="2000" b="0" i="1" smtClean="0">
                        <a:latin typeface="Cambria Math" panose="02040503050406030204" pitchFamily="18" charset="0"/>
                        <a:ea typeface="Cambria Math" panose="02040503050406030204" pitchFamily="18" charset="0"/>
                      </a:rPr>
                      <m:t> 0.15, 0.2}</m:t>
                    </m:r>
                  </m:oMath>
                </a14:m>
                <a:endParaRPr lang="en-US" sz="2000" b="1" dirty="0"/>
              </a:p>
              <a:p>
                <a:pPr marL="0" indent="0">
                  <a:buNone/>
                </a:pPr>
                <a:r>
                  <a:rPr lang="en-US" sz="2000" b="1" dirty="0"/>
                  <a:t> Attacker Architecture:</a:t>
                </a:r>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r>
                  <a:rPr lang="en-US" sz="2000" dirty="0"/>
                  <a:t>Trained on 5000 images from EMNIST dataset for 5 epochs (to replicate a real-world attack scenario)</a:t>
                </a:r>
              </a:p>
              <a:p>
                <a:pPr marL="0" indent="0">
                  <a:buNone/>
                </a:pPr>
                <a:endParaRPr lang="en-US" sz="2000" dirty="0"/>
              </a:p>
              <a:p>
                <a:endParaRPr lang="en-US" sz="2000" dirty="0"/>
              </a:p>
            </p:txBody>
          </p:sp>
        </mc:Choice>
        <mc:Fallback xmlns="">
          <p:sp>
            <p:nvSpPr>
              <p:cNvPr id="6" name="Text Placeholder 2">
                <a:extLst>
                  <a:ext uri="{FF2B5EF4-FFF2-40B4-BE49-F238E27FC236}">
                    <a16:creationId xmlns:a16="http://schemas.microsoft.com/office/drawing/2014/main" id="{C58D3B62-8D90-C720-405F-918576984BF1}"/>
                  </a:ext>
                </a:extLst>
              </p:cNvPr>
              <p:cNvSpPr txBox="1">
                <a:spLocks noRot="1" noChangeAspect="1" noMove="1" noResize="1" noEditPoints="1" noAdjustHandles="1" noChangeArrowheads="1" noChangeShapeType="1" noTextEdit="1"/>
              </p:cNvSpPr>
              <p:nvPr/>
            </p:nvSpPr>
            <p:spPr>
              <a:xfrm>
                <a:off x="680720" y="1402939"/>
                <a:ext cx="11511280" cy="4840656"/>
              </a:xfrm>
              <a:prstGeom prst="rect">
                <a:avLst/>
              </a:prstGeom>
              <a:blipFill>
                <a:blip r:embed="rId2"/>
                <a:stretch>
                  <a:fillRect l="-583" b="-1008"/>
                </a:stretch>
              </a:blipFill>
            </p:spPr>
            <p:txBody>
              <a:bodyPr/>
              <a:lstStyle/>
              <a:p>
                <a:r>
                  <a:rPr lang="en-IN">
                    <a:noFill/>
                  </a:rPr>
                  <a:t> </a:t>
                </a:r>
              </a:p>
            </p:txBody>
          </p:sp>
        </mc:Fallback>
      </mc:AlternateContent>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pic>
        <p:nvPicPr>
          <p:cNvPr id="5" name="Picture 4">
            <a:extLst>
              <a:ext uri="{FF2B5EF4-FFF2-40B4-BE49-F238E27FC236}">
                <a16:creationId xmlns:a16="http://schemas.microsoft.com/office/drawing/2014/main" id="{3334CA3A-DA11-5327-312A-7A5868343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0" y="2001737"/>
            <a:ext cx="11297920" cy="1427263"/>
          </a:xfrm>
          <a:prstGeom prst="rect">
            <a:avLst/>
          </a:prstGeom>
        </p:spPr>
      </p:pic>
      <p:pic>
        <p:nvPicPr>
          <p:cNvPr id="8" name="Picture 7">
            <a:extLst>
              <a:ext uri="{FF2B5EF4-FFF2-40B4-BE49-F238E27FC236}">
                <a16:creationId xmlns:a16="http://schemas.microsoft.com/office/drawing/2014/main" id="{9116F664-F00B-8DC8-B801-FCA479121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468" y="4318386"/>
            <a:ext cx="8194040" cy="1243267"/>
          </a:xfrm>
          <a:prstGeom prst="rect">
            <a:avLst/>
          </a:prstGeom>
        </p:spPr>
      </p:pic>
      <p:graphicFrame>
        <p:nvGraphicFramePr>
          <p:cNvPr id="12" name="Diagram 11">
            <a:extLst>
              <a:ext uri="{FF2B5EF4-FFF2-40B4-BE49-F238E27FC236}">
                <a16:creationId xmlns:a16="http://schemas.microsoft.com/office/drawing/2014/main" id="{9C06F098-BD05-E4E6-3F86-D63C08E0CB39}"/>
              </a:ext>
            </a:extLst>
          </p:cNvPr>
          <p:cNvGraphicFramePr/>
          <p:nvPr>
            <p:extLst>
              <p:ext uri="{D42A27DB-BD31-4B8C-83A1-F6EECF244321}">
                <p14:modId xmlns:p14="http://schemas.microsoft.com/office/powerpoint/2010/main" val="1608183157"/>
              </p:ext>
            </p:extLst>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2485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7</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Sample Attacks</a:t>
            </a:r>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sp>
        <p:nvSpPr>
          <p:cNvPr id="15" name="Text Placeholder 2">
            <a:extLst>
              <a:ext uri="{FF2B5EF4-FFF2-40B4-BE49-F238E27FC236}">
                <a16:creationId xmlns:a16="http://schemas.microsoft.com/office/drawing/2014/main" id="{42E8369B-5ADB-4916-E8A1-5D5F0C7A798D}"/>
              </a:ext>
            </a:extLst>
          </p:cNvPr>
          <p:cNvSpPr txBox="1">
            <a:spLocks/>
          </p:cNvSpPr>
          <p:nvPr/>
        </p:nvSpPr>
        <p:spPr>
          <a:xfrm>
            <a:off x="680720" y="1441726"/>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endParaRPr lang="en-US" sz="2000" b="1" dirty="0"/>
          </a:p>
          <a:p>
            <a:pPr marL="0" indent="0">
              <a:buNone/>
            </a:pPr>
            <a:endParaRPr lang="en-US" sz="2000" dirty="0"/>
          </a:p>
          <a:p>
            <a:endParaRPr lang="en-US" sz="2000" dirty="0"/>
          </a:p>
        </p:txBody>
      </p:sp>
      <p:sp>
        <p:nvSpPr>
          <p:cNvPr id="16" name="Text Placeholder 2">
            <a:extLst>
              <a:ext uri="{FF2B5EF4-FFF2-40B4-BE49-F238E27FC236}">
                <a16:creationId xmlns:a16="http://schemas.microsoft.com/office/drawing/2014/main" id="{DB8A65BB-50A7-0B9C-7F0E-017F57049026}"/>
              </a:ext>
            </a:extLst>
          </p:cNvPr>
          <p:cNvSpPr txBox="1">
            <a:spLocks/>
          </p:cNvSpPr>
          <p:nvPr/>
        </p:nvSpPr>
        <p:spPr>
          <a:xfrm>
            <a:off x="609600" y="1253356"/>
            <a:ext cx="10942320" cy="4674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Can you guess what are the numbers that the attacker attempts to reconstruct?</a:t>
            </a:r>
          </a:p>
        </p:txBody>
      </p:sp>
      <p:graphicFrame>
        <p:nvGraphicFramePr>
          <p:cNvPr id="28" name="Diagram 27">
            <a:extLst>
              <a:ext uri="{FF2B5EF4-FFF2-40B4-BE49-F238E27FC236}">
                <a16:creationId xmlns:a16="http://schemas.microsoft.com/office/drawing/2014/main" id="{A0132BE6-82D2-B265-51FB-DF5837736223}"/>
              </a:ext>
            </a:extLst>
          </p:cNvPr>
          <p:cNvGraphicFramePr/>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560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8</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Sample Attacks</a:t>
            </a:r>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pic>
        <p:nvPicPr>
          <p:cNvPr id="13" name="Picture 12">
            <a:extLst>
              <a:ext uri="{FF2B5EF4-FFF2-40B4-BE49-F238E27FC236}">
                <a16:creationId xmlns:a16="http://schemas.microsoft.com/office/drawing/2014/main" id="{194A356D-A683-A018-1D62-BB3752EC1215}"/>
              </a:ext>
            </a:extLst>
          </p:cNvPr>
          <p:cNvPicPr>
            <a:picLocks noChangeAspect="1"/>
          </p:cNvPicPr>
          <p:nvPr/>
        </p:nvPicPr>
        <p:blipFill rotWithShape="1">
          <a:blip r:embed="rId2">
            <a:extLst>
              <a:ext uri="{28A0092B-C50C-407E-A947-70E740481C1C}">
                <a14:useLocalDpi xmlns:a14="http://schemas.microsoft.com/office/drawing/2010/main" val="0"/>
              </a:ext>
            </a:extLst>
          </a:blip>
          <a:srcRect l="27196" r="54697"/>
          <a:stretch/>
        </p:blipFill>
        <p:spPr>
          <a:xfrm>
            <a:off x="1703725" y="2048774"/>
            <a:ext cx="1249680" cy="4067317"/>
          </a:xfrm>
          <a:prstGeom prst="rect">
            <a:avLst/>
          </a:prstGeom>
        </p:spPr>
      </p:pic>
      <p:sp>
        <p:nvSpPr>
          <p:cNvPr id="15" name="Text Placeholder 2">
            <a:extLst>
              <a:ext uri="{FF2B5EF4-FFF2-40B4-BE49-F238E27FC236}">
                <a16:creationId xmlns:a16="http://schemas.microsoft.com/office/drawing/2014/main" id="{42E8369B-5ADB-4916-E8A1-5D5F0C7A798D}"/>
              </a:ext>
            </a:extLst>
          </p:cNvPr>
          <p:cNvSpPr txBox="1">
            <a:spLocks/>
          </p:cNvSpPr>
          <p:nvPr/>
        </p:nvSpPr>
        <p:spPr>
          <a:xfrm>
            <a:off x="680720" y="1441726"/>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endParaRPr lang="en-US" sz="2000" b="1" dirty="0"/>
          </a:p>
          <a:p>
            <a:pPr marL="0" indent="0">
              <a:buNone/>
            </a:pPr>
            <a:endParaRPr lang="en-US" sz="2000" dirty="0"/>
          </a:p>
          <a:p>
            <a:endParaRPr lang="en-US" sz="2000" dirty="0"/>
          </a:p>
        </p:txBody>
      </p:sp>
      <p:sp>
        <p:nvSpPr>
          <p:cNvPr id="16" name="Text Placeholder 2">
            <a:extLst>
              <a:ext uri="{FF2B5EF4-FFF2-40B4-BE49-F238E27FC236}">
                <a16:creationId xmlns:a16="http://schemas.microsoft.com/office/drawing/2014/main" id="{DB8A65BB-50A7-0B9C-7F0E-017F57049026}"/>
              </a:ext>
            </a:extLst>
          </p:cNvPr>
          <p:cNvSpPr txBox="1">
            <a:spLocks/>
          </p:cNvSpPr>
          <p:nvPr/>
        </p:nvSpPr>
        <p:spPr>
          <a:xfrm>
            <a:off x="609600" y="1253356"/>
            <a:ext cx="10942320" cy="4674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Can you guess what are the numbers that the attacker attempts to reconstruct?</a:t>
            </a:r>
          </a:p>
        </p:txBody>
      </p:sp>
      <p:sp>
        <p:nvSpPr>
          <p:cNvPr id="20" name="TextBox 19">
            <a:extLst>
              <a:ext uri="{FF2B5EF4-FFF2-40B4-BE49-F238E27FC236}">
                <a16:creationId xmlns:a16="http://schemas.microsoft.com/office/drawing/2014/main" id="{936A1F37-425F-C0AC-B16F-2567C55A4937}"/>
              </a:ext>
            </a:extLst>
          </p:cNvPr>
          <p:cNvSpPr txBox="1"/>
          <p:nvPr/>
        </p:nvSpPr>
        <p:spPr>
          <a:xfrm>
            <a:off x="100766" y="3781998"/>
            <a:ext cx="1659429" cy="646331"/>
          </a:xfrm>
          <a:prstGeom prst="rect">
            <a:avLst/>
          </a:prstGeom>
          <a:noFill/>
        </p:spPr>
        <p:txBody>
          <a:bodyPr wrap="none" rtlCol="0">
            <a:spAutoFit/>
          </a:bodyPr>
          <a:lstStyle/>
          <a:p>
            <a:pPr algn="ctr"/>
            <a:r>
              <a:rPr lang="en-IN" dirty="0"/>
              <a:t>Attacker</a:t>
            </a:r>
          </a:p>
          <a:p>
            <a:pPr algn="ctr"/>
            <a:r>
              <a:rPr lang="en-IN" dirty="0"/>
              <a:t>Reconstruction</a:t>
            </a:r>
          </a:p>
        </p:txBody>
      </p:sp>
      <p:graphicFrame>
        <p:nvGraphicFramePr>
          <p:cNvPr id="28" name="Diagram 27">
            <a:extLst>
              <a:ext uri="{FF2B5EF4-FFF2-40B4-BE49-F238E27FC236}">
                <a16:creationId xmlns:a16="http://schemas.microsoft.com/office/drawing/2014/main" id="{A0132BE6-82D2-B265-51FB-DF5837736223}"/>
              </a:ext>
            </a:extLst>
          </p:cNvPr>
          <p:cNvGraphicFramePr/>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959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2EB5F-A750-7933-BD62-095461909FB5}"/>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9</a:t>
            </a:fld>
            <a:endParaRPr lang="en-US" dirty="0"/>
          </a:p>
        </p:txBody>
      </p:sp>
      <p:sp>
        <p:nvSpPr>
          <p:cNvPr id="9" name="Text Placeholder 1">
            <a:extLst>
              <a:ext uri="{FF2B5EF4-FFF2-40B4-BE49-F238E27FC236}">
                <a16:creationId xmlns:a16="http://schemas.microsoft.com/office/drawing/2014/main" id="{6892F140-07D9-5EE4-34B7-7FF52BD696C2}"/>
              </a:ext>
            </a:extLst>
          </p:cNvPr>
          <p:cNvSpPr>
            <a:spLocks noGrp="1"/>
          </p:cNvSpPr>
          <p:nvPr>
            <p:ph type="body" sz="quarter" idx="18"/>
          </p:nvPr>
        </p:nvSpPr>
        <p:spPr>
          <a:xfrm>
            <a:off x="654228" y="277803"/>
            <a:ext cx="10370191" cy="1189820"/>
          </a:xfrm>
        </p:spPr>
        <p:txBody>
          <a:bodyPr>
            <a:normAutofit/>
          </a:bodyPr>
          <a:lstStyle/>
          <a:p>
            <a:r>
              <a:rPr lang="en-US" sz="3600" dirty="0"/>
              <a:t>Sample Attacks</a:t>
            </a:r>
          </a:p>
        </p:txBody>
      </p:sp>
      <p:sp>
        <p:nvSpPr>
          <p:cNvPr id="11" name="Department/Unit name Placeholder">
            <a:extLst>
              <a:ext uri="{FF2B5EF4-FFF2-40B4-BE49-F238E27FC236}">
                <a16:creationId xmlns:a16="http://schemas.microsoft.com/office/drawing/2014/main" id="{5D43BFC6-10FE-2850-8295-0B1288B19D59}"/>
              </a:ext>
              <a:ext uri="{C183D7F6-B498-43B3-948B-1728B52AA6E4}">
                <adec:decorative xmlns:adec="http://schemas.microsoft.com/office/drawing/2017/decorative" val="1"/>
              </a:ext>
            </a:extLst>
          </p:cNvPr>
          <p:cNvSpPr txBox="1">
            <a:spLocks/>
          </p:cNvSpPr>
          <p:nvPr/>
        </p:nvSpPr>
        <p:spPr>
          <a:xfrm>
            <a:off x="355600" y="6356349"/>
            <a:ext cx="8153400" cy="36512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 498, Trustworthy ML</a:t>
            </a:r>
          </a:p>
        </p:txBody>
      </p:sp>
      <p:pic>
        <p:nvPicPr>
          <p:cNvPr id="13" name="Picture 12">
            <a:extLst>
              <a:ext uri="{FF2B5EF4-FFF2-40B4-BE49-F238E27FC236}">
                <a16:creationId xmlns:a16="http://schemas.microsoft.com/office/drawing/2014/main" id="{194A356D-A683-A018-1D62-BB3752EC1215}"/>
              </a:ext>
            </a:extLst>
          </p:cNvPr>
          <p:cNvPicPr>
            <a:picLocks noChangeAspect="1"/>
          </p:cNvPicPr>
          <p:nvPr/>
        </p:nvPicPr>
        <p:blipFill rotWithShape="1">
          <a:blip r:embed="rId2">
            <a:extLst>
              <a:ext uri="{28A0092B-C50C-407E-A947-70E740481C1C}">
                <a14:useLocalDpi xmlns:a14="http://schemas.microsoft.com/office/drawing/2010/main" val="0"/>
              </a:ext>
            </a:extLst>
          </a:blip>
          <a:srcRect l="27196" r="54697"/>
          <a:stretch/>
        </p:blipFill>
        <p:spPr>
          <a:xfrm>
            <a:off x="1703725" y="2048774"/>
            <a:ext cx="1249680" cy="4067317"/>
          </a:xfrm>
          <a:prstGeom prst="rect">
            <a:avLst/>
          </a:prstGeom>
        </p:spPr>
      </p:pic>
      <p:pic>
        <p:nvPicPr>
          <p:cNvPr id="14" name="Picture 13">
            <a:extLst>
              <a:ext uri="{FF2B5EF4-FFF2-40B4-BE49-F238E27FC236}">
                <a16:creationId xmlns:a16="http://schemas.microsoft.com/office/drawing/2014/main" id="{8BC4CE60-0E16-49A3-9E00-0230C9CFC895}"/>
              </a:ext>
            </a:extLst>
          </p:cNvPr>
          <p:cNvPicPr>
            <a:picLocks noChangeAspect="1"/>
          </p:cNvPicPr>
          <p:nvPr/>
        </p:nvPicPr>
        <p:blipFill rotWithShape="1">
          <a:blip r:embed="rId2">
            <a:extLst>
              <a:ext uri="{28A0092B-C50C-407E-A947-70E740481C1C}">
                <a14:useLocalDpi xmlns:a14="http://schemas.microsoft.com/office/drawing/2010/main" val="0"/>
              </a:ext>
            </a:extLst>
          </a:blip>
          <a:srcRect r="84226"/>
          <a:stretch/>
        </p:blipFill>
        <p:spPr>
          <a:xfrm>
            <a:off x="3110245" y="2048773"/>
            <a:ext cx="1088721" cy="4067317"/>
          </a:xfrm>
          <a:prstGeom prst="rect">
            <a:avLst/>
          </a:prstGeom>
        </p:spPr>
      </p:pic>
      <p:sp>
        <p:nvSpPr>
          <p:cNvPr id="15" name="Text Placeholder 2">
            <a:extLst>
              <a:ext uri="{FF2B5EF4-FFF2-40B4-BE49-F238E27FC236}">
                <a16:creationId xmlns:a16="http://schemas.microsoft.com/office/drawing/2014/main" id="{42E8369B-5ADB-4916-E8A1-5D5F0C7A798D}"/>
              </a:ext>
            </a:extLst>
          </p:cNvPr>
          <p:cNvSpPr txBox="1">
            <a:spLocks/>
          </p:cNvSpPr>
          <p:nvPr/>
        </p:nvSpPr>
        <p:spPr>
          <a:xfrm>
            <a:off x="680720" y="1441726"/>
            <a:ext cx="11511280" cy="4801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b="1" dirty="0"/>
          </a:p>
          <a:p>
            <a:pPr marL="0" indent="0">
              <a:buNone/>
            </a:pPr>
            <a:endParaRPr lang="en-US" sz="2000" b="1" dirty="0"/>
          </a:p>
          <a:p>
            <a:pPr marL="0" indent="0">
              <a:buNone/>
            </a:pPr>
            <a:endParaRPr lang="en-US" sz="2000" dirty="0"/>
          </a:p>
          <a:p>
            <a:endParaRPr lang="en-US" sz="2000" dirty="0"/>
          </a:p>
        </p:txBody>
      </p:sp>
      <p:sp>
        <p:nvSpPr>
          <p:cNvPr id="16" name="Text Placeholder 2">
            <a:extLst>
              <a:ext uri="{FF2B5EF4-FFF2-40B4-BE49-F238E27FC236}">
                <a16:creationId xmlns:a16="http://schemas.microsoft.com/office/drawing/2014/main" id="{DB8A65BB-50A7-0B9C-7F0E-017F57049026}"/>
              </a:ext>
            </a:extLst>
          </p:cNvPr>
          <p:cNvSpPr txBox="1">
            <a:spLocks/>
          </p:cNvSpPr>
          <p:nvPr/>
        </p:nvSpPr>
        <p:spPr>
          <a:xfrm>
            <a:off x="609600" y="1253356"/>
            <a:ext cx="10942320" cy="4674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Can you guess what are the numbers that the attacker attempts to reconstruct?</a:t>
            </a:r>
          </a:p>
        </p:txBody>
      </p:sp>
      <p:sp>
        <p:nvSpPr>
          <p:cNvPr id="20" name="TextBox 19">
            <a:extLst>
              <a:ext uri="{FF2B5EF4-FFF2-40B4-BE49-F238E27FC236}">
                <a16:creationId xmlns:a16="http://schemas.microsoft.com/office/drawing/2014/main" id="{936A1F37-425F-C0AC-B16F-2567C55A4937}"/>
              </a:ext>
            </a:extLst>
          </p:cNvPr>
          <p:cNvSpPr txBox="1"/>
          <p:nvPr/>
        </p:nvSpPr>
        <p:spPr>
          <a:xfrm>
            <a:off x="100766" y="3781998"/>
            <a:ext cx="1659429" cy="646331"/>
          </a:xfrm>
          <a:prstGeom prst="rect">
            <a:avLst/>
          </a:prstGeom>
          <a:noFill/>
        </p:spPr>
        <p:txBody>
          <a:bodyPr wrap="none" rtlCol="0">
            <a:spAutoFit/>
          </a:bodyPr>
          <a:lstStyle/>
          <a:p>
            <a:pPr algn="ctr"/>
            <a:r>
              <a:rPr lang="en-IN" dirty="0"/>
              <a:t>Attacker</a:t>
            </a:r>
          </a:p>
          <a:p>
            <a:pPr algn="ctr"/>
            <a:r>
              <a:rPr lang="en-IN" dirty="0"/>
              <a:t>Reconstruction</a:t>
            </a:r>
          </a:p>
        </p:txBody>
      </p:sp>
      <p:sp>
        <p:nvSpPr>
          <p:cNvPr id="26" name="TextBox 25">
            <a:extLst>
              <a:ext uri="{FF2B5EF4-FFF2-40B4-BE49-F238E27FC236}">
                <a16:creationId xmlns:a16="http://schemas.microsoft.com/office/drawing/2014/main" id="{AD8BCB66-7A4A-DFE2-7C0E-747147430E97}"/>
              </a:ext>
            </a:extLst>
          </p:cNvPr>
          <p:cNvSpPr txBox="1"/>
          <p:nvPr/>
        </p:nvSpPr>
        <p:spPr>
          <a:xfrm>
            <a:off x="4273035" y="3777958"/>
            <a:ext cx="958917" cy="646331"/>
          </a:xfrm>
          <a:prstGeom prst="rect">
            <a:avLst/>
          </a:prstGeom>
          <a:noFill/>
        </p:spPr>
        <p:txBody>
          <a:bodyPr wrap="none" rtlCol="0">
            <a:spAutoFit/>
          </a:bodyPr>
          <a:lstStyle/>
          <a:p>
            <a:pPr algn="ctr"/>
            <a:r>
              <a:rPr lang="en-IN" dirty="0"/>
              <a:t>Ground </a:t>
            </a:r>
          </a:p>
          <a:p>
            <a:pPr algn="ctr"/>
            <a:r>
              <a:rPr lang="en-IN" dirty="0"/>
              <a:t>Truth</a:t>
            </a:r>
          </a:p>
        </p:txBody>
      </p:sp>
      <p:graphicFrame>
        <p:nvGraphicFramePr>
          <p:cNvPr id="28" name="Diagram 27">
            <a:extLst>
              <a:ext uri="{FF2B5EF4-FFF2-40B4-BE49-F238E27FC236}">
                <a16:creationId xmlns:a16="http://schemas.microsoft.com/office/drawing/2014/main" id="{A0132BE6-82D2-B265-51FB-DF5837736223}"/>
              </a:ext>
            </a:extLst>
          </p:cNvPr>
          <p:cNvGraphicFramePr/>
          <p:nvPr/>
        </p:nvGraphicFramePr>
        <p:xfrm>
          <a:off x="772160" y="1235640"/>
          <a:ext cx="10901680"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554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Lst>
  </p:timing>
</p:sld>
</file>

<file path=ppt/theme/theme1.xml><?xml version="1.0" encoding="utf-8"?>
<a:theme xmlns:a="http://schemas.openxmlformats.org/drawingml/2006/main" name="Office Theme">
  <a:themeElements>
    <a:clrScheme name="SMB PPT ORANGE">
      <a:dk1>
        <a:srgbClr val="000000"/>
      </a:dk1>
      <a:lt1>
        <a:srgbClr val="FFFFFF"/>
      </a:lt1>
      <a:dk2>
        <a:srgbClr val="13294B"/>
      </a:dk2>
      <a:lt2>
        <a:srgbClr val="FF5F05"/>
      </a:lt2>
      <a:accent1>
        <a:srgbClr val="0071CE"/>
      </a:accent1>
      <a:accent2>
        <a:srgbClr val="FCB316"/>
      </a:accent2>
      <a:accent3>
        <a:srgbClr val="007E8E"/>
      </a:accent3>
      <a:accent4>
        <a:srgbClr val="006230"/>
      </a:accent4>
      <a:accent5>
        <a:srgbClr val="5C0E41"/>
      </a:accent5>
      <a:accent6>
        <a:srgbClr val="7D3E13"/>
      </a:accent6>
      <a:hlink>
        <a:srgbClr val="C84113"/>
      </a:hlink>
      <a:folHlink>
        <a:srgbClr val="2159A6"/>
      </a:folHlink>
    </a:clrScheme>
    <a:fontScheme name="SMB PPT">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B PowerPoint Template V4" id="{B3CBA2D6-773F-894A-97CE-392945FF435E}" vid="{C086EF9A-8907-304D-A9A1-B52FE47F12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14687</TotalTime>
  <Words>842</Words>
  <Application>Microsoft Office PowerPoint</Application>
  <PresentationFormat>Widescreen</PresentationFormat>
  <Paragraphs>274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Cambria Math</vt:lpstr>
      <vt:lpstr>Courier New</vt:lpstr>
      <vt:lpstr>Source Sans Pro</vt:lpstr>
      <vt:lpstr>Source Sans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 Bryan</dc:creator>
  <cp:lastModifiedBy>Akash Govind Kuttikad</cp:lastModifiedBy>
  <cp:revision>61</cp:revision>
  <dcterms:created xsi:type="dcterms:W3CDTF">2022-06-14T14:37:32Z</dcterms:created>
  <dcterms:modified xsi:type="dcterms:W3CDTF">2022-12-06T19:48:03Z</dcterms:modified>
</cp:coreProperties>
</file>